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2" r:id="rId7"/>
    <p:sldId id="263" r:id="rId8"/>
    <p:sldId id="261" r:id="rId9"/>
    <p:sldId id="264" r:id="rId10"/>
    <p:sldId id="272" r:id="rId11"/>
    <p:sldId id="265" r:id="rId12"/>
    <p:sldId id="266" r:id="rId13"/>
    <p:sldId id="268" r:id="rId14"/>
    <p:sldId id="267" r:id="rId15"/>
    <p:sldId id="273" r:id="rId16"/>
    <p:sldId id="269" r:id="rId17"/>
    <p:sldId id="274" r:id="rId18"/>
    <p:sldId id="275" r:id="rId19"/>
    <p:sldId id="276" r:id="rId20"/>
    <p:sldId id="277" r:id="rId21"/>
    <p:sldId id="278" r:id="rId22"/>
    <p:sldId id="281" r:id="rId23"/>
    <p:sldId id="279" r:id="rId24"/>
    <p:sldId id="280" r:id="rId25"/>
    <p:sldId id="270" r:id="rId26"/>
  </p:sldIdLst>
  <p:sldSz cx="12192000" cy="6858000"/>
  <p:notesSz cx="6858000" cy="9144000"/>
  <p:defaultTextStyle>
    <a:lvl1pPr marL="0" marR="0" indent="0" algn="l" defTabSz="914400">
      <a:lnSpc>
        <a:spcPct val="100000"/>
      </a:lnSpc>
      <a:spcBef>
        <a:spcPts val="0"/>
      </a:spcBef>
      <a:spcAft>
        <a:spcPts val="0"/>
      </a:spcAft>
      <a:buNone/>
      <a:tabLst/>
      <a:defRPr lang="en-US" sz="1800" b="0" i="0" u="none" strike="noStrike" kern="1" spc="0" baseline="0">
        <a:solidFill>
          <a:schemeClr val="tx1"/>
        </a:solidFill>
        <a:effectLst/>
        <a:latin typeface="Calibri" pitchFamily="2" charset="0"/>
        <a:ea typeface="Calibri" pitchFamily="2" charset="0"/>
        <a:cs typeface="Calibri" pitchFamily="2" charset="0"/>
      </a:defRPr>
    </a:lvl1pPr>
    <a:lvl2pPr marL="457200" marR="0" indent="0" algn="l" defTabSz="914400">
      <a:lnSpc>
        <a:spcPct val="100000"/>
      </a:lnSpc>
      <a:spcBef>
        <a:spcPts val="0"/>
      </a:spcBef>
      <a:spcAft>
        <a:spcPts val="0"/>
      </a:spcAft>
      <a:buNone/>
      <a:tabLst/>
      <a:defRPr lang="en-US" sz="1800" b="0" i="0" u="none" strike="noStrike" kern="1" spc="0" baseline="0">
        <a:solidFill>
          <a:schemeClr val="tx1"/>
        </a:solidFill>
        <a:effectLst/>
        <a:latin typeface="Calibri" pitchFamily="2" charset="0"/>
        <a:ea typeface="Calibri" pitchFamily="2" charset="0"/>
        <a:cs typeface="Calibri" pitchFamily="2" charset="0"/>
      </a:defRPr>
    </a:lvl2pPr>
    <a:lvl3pPr marL="914400" marR="0" indent="0" algn="l" defTabSz="914400">
      <a:lnSpc>
        <a:spcPct val="100000"/>
      </a:lnSpc>
      <a:spcBef>
        <a:spcPts val="0"/>
      </a:spcBef>
      <a:spcAft>
        <a:spcPts val="0"/>
      </a:spcAft>
      <a:buNone/>
      <a:tabLst/>
      <a:defRPr lang="en-US" sz="1800" b="0" i="0" u="none" strike="noStrike" kern="1" spc="0" baseline="0">
        <a:solidFill>
          <a:schemeClr val="tx1"/>
        </a:solidFill>
        <a:effectLst/>
        <a:latin typeface="Calibri" pitchFamily="2" charset="0"/>
        <a:ea typeface="Calibri" pitchFamily="2" charset="0"/>
        <a:cs typeface="Calibri" pitchFamily="2" charset="0"/>
      </a:defRPr>
    </a:lvl3pPr>
    <a:lvl4pPr marL="1371600" marR="0" indent="0" algn="l" defTabSz="914400">
      <a:lnSpc>
        <a:spcPct val="100000"/>
      </a:lnSpc>
      <a:spcBef>
        <a:spcPts val="0"/>
      </a:spcBef>
      <a:spcAft>
        <a:spcPts val="0"/>
      </a:spcAft>
      <a:buNone/>
      <a:tabLst/>
      <a:defRPr lang="en-US" sz="1800" b="0" i="0" u="none" strike="noStrike" kern="1" spc="0" baseline="0">
        <a:solidFill>
          <a:schemeClr val="tx1"/>
        </a:solidFill>
        <a:effectLst/>
        <a:latin typeface="Calibri" pitchFamily="2" charset="0"/>
        <a:ea typeface="Calibri" pitchFamily="2" charset="0"/>
        <a:cs typeface="Calibri" pitchFamily="2" charset="0"/>
      </a:defRPr>
    </a:lvl4pPr>
    <a:lvl5pPr marL="1828800" marR="0" indent="0" algn="l" defTabSz="914400">
      <a:lnSpc>
        <a:spcPct val="100000"/>
      </a:lnSpc>
      <a:spcBef>
        <a:spcPts val="0"/>
      </a:spcBef>
      <a:spcAft>
        <a:spcPts val="0"/>
      </a:spcAft>
      <a:buNone/>
      <a:tabLst/>
      <a:defRPr lang="en-US" sz="1800" b="0" i="0" u="none" strike="noStrike" kern="1" spc="0" baseline="0">
        <a:solidFill>
          <a:schemeClr val="tx1"/>
        </a:solidFill>
        <a:effectLst/>
        <a:latin typeface="Calibri" pitchFamily="2" charset="0"/>
        <a:ea typeface="Calibri" pitchFamily="2" charset="0"/>
        <a:cs typeface="Calibri" pitchFamily="2" charset="0"/>
      </a:defRPr>
    </a:lvl5pPr>
    <a:lvl6pPr marL="2286000" marR="0" indent="0" algn="l" defTabSz="914400">
      <a:lnSpc>
        <a:spcPct val="100000"/>
      </a:lnSpc>
      <a:spcBef>
        <a:spcPts val="0"/>
      </a:spcBef>
      <a:spcAft>
        <a:spcPts val="0"/>
      </a:spcAft>
      <a:buNone/>
      <a:tabLst/>
      <a:defRPr lang="en-US" sz="1800" b="0" i="0" u="none" strike="noStrike" kern="1" spc="0" baseline="0">
        <a:solidFill>
          <a:schemeClr val="tx1"/>
        </a:solidFill>
        <a:effectLst/>
        <a:latin typeface="Calibri" pitchFamily="2" charset="0"/>
        <a:ea typeface="Calibri" pitchFamily="2" charset="0"/>
        <a:cs typeface="Calibri" pitchFamily="2" charset="0"/>
      </a:defRPr>
    </a:lvl6pPr>
    <a:lvl7pPr marL="2743200" marR="0" indent="0" algn="l" defTabSz="914400">
      <a:lnSpc>
        <a:spcPct val="100000"/>
      </a:lnSpc>
      <a:spcBef>
        <a:spcPts val="0"/>
      </a:spcBef>
      <a:spcAft>
        <a:spcPts val="0"/>
      </a:spcAft>
      <a:buNone/>
      <a:tabLst/>
      <a:defRPr lang="en-US" sz="1800" b="0" i="0" u="none" strike="noStrike" kern="1" spc="0" baseline="0">
        <a:solidFill>
          <a:schemeClr val="tx1"/>
        </a:solidFill>
        <a:effectLst/>
        <a:latin typeface="Calibri" pitchFamily="2" charset="0"/>
        <a:ea typeface="Calibri" pitchFamily="2" charset="0"/>
        <a:cs typeface="Calibri" pitchFamily="2" charset="0"/>
      </a:defRPr>
    </a:lvl7pPr>
    <a:lvl8pPr marL="3200400" marR="0" indent="0" algn="l" defTabSz="914400">
      <a:lnSpc>
        <a:spcPct val="100000"/>
      </a:lnSpc>
      <a:spcBef>
        <a:spcPts val="0"/>
      </a:spcBef>
      <a:spcAft>
        <a:spcPts val="0"/>
      </a:spcAft>
      <a:buNone/>
      <a:tabLst/>
      <a:defRPr lang="en-US" sz="1800" b="0" i="0" u="none" strike="noStrike" kern="1" spc="0" baseline="0">
        <a:solidFill>
          <a:schemeClr val="tx1"/>
        </a:solidFill>
        <a:effectLst/>
        <a:latin typeface="Calibri" pitchFamily="2" charset="0"/>
        <a:ea typeface="Calibri" pitchFamily="2" charset="0"/>
        <a:cs typeface="Calibri" pitchFamily="2" charset="0"/>
      </a:defRPr>
    </a:lvl8pPr>
    <a:lvl9pPr marL="3657600" marR="0" indent="0" algn="l" defTabSz="914400">
      <a:lnSpc>
        <a:spcPct val="100000"/>
      </a:lnSpc>
      <a:spcBef>
        <a:spcPts val="0"/>
      </a:spcBef>
      <a:spcAft>
        <a:spcPts val="0"/>
      </a:spcAft>
      <a:buNone/>
      <a:tabLst/>
      <a:defRPr lang="en-US" sz="1800" b="0" i="0" u="none" strike="noStrike" kern="1" spc="0" baseline="0">
        <a:solidFill>
          <a:schemeClr val="tx1"/>
        </a:solidFill>
        <a:effectLst/>
        <a:latin typeface="Calibri" pitchFamily="2" charset="0"/>
        <a:ea typeface="Calibri" pitchFamily="2" charset="0"/>
        <a:cs typeface="Calibri" pitchFamily="2"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0000FF"/>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smNativeData">
      <pr:smAppRevision xmlns:pr="smNativeData" xmlns:p14="http://schemas.microsoft.com/office/powerpoint/2010/main" xmlns="" dt="1617469554" val="933" revOS="4"/>
      <pr:smFileRevision xmlns:pr="smNativeData" xmlns:p14="http://schemas.microsoft.com/office/powerpoint/2010/main" xmlns="" dt="1617469554" val="101"/>
      <pr:guideOptions xmlns:pr="smNativeData" xmlns:p14="http://schemas.microsoft.com/office/powerpoint/2010/main" xmlns="" dt="1617469554" snapToBorders="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708"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4" d="100"/>
        <a:sy n="14" d="100"/>
      </p:scale>
      <p:origin x="0" y="0"/>
    </p:cViewPr>
  </p:sorterViewPr>
  <p:notesViewPr>
    <p:cSldViewPr snapToGrid="0">
      <p:cViewPr>
        <p:scale>
          <a:sx n="59" d="100"/>
          <a:sy n="59" d="100"/>
        </p:scale>
        <p:origin x="388" y="204"/>
      </p:cViewPr>
      <p:guideLst/>
    </p:cSldViewPr>
  </p:notesViewPr>
  <p:gridSpacing cx="71755" cy="7175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noChangeArrowheads="1"/>
            <a:extLst>
              <a:ext uri="smNativeData">
                <pr:smNativeData xmlns:pr="smNativeData" xmlns:p14="http://schemas.microsoft.com/office/powerpoint/2010/main" xmlns="" val="SMDATA_16_cqBoYBMAAAAlAAAAZAAAAA0AAAAAkAAAAEgAAACQAAAASAAAAAAAAAAC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YAkAAOgGAACgQQAAmBUAABAAAAAmAAAACAAAAIGAAAAAAAAA"/>
              </a:ext>
            </a:extLst>
          </p:cNvSpPr>
          <p:nvPr>
            <p:ph type="ctrTitle"/>
          </p:nvPr>
        </p:nvSpPr>
        <p:spPr>
          <a:xfrm>
            <a:off x="1524000" y="1122680"/>
            <a:ext cx="9144000" cy="2387600"/>
          </a:xfrm>
        </p:spPr>
        <p:txBody>
          <a:bodyPr vert="horz" wrap="square" lIns="91440" tIns="45720" rIns="91440" bIns="45720" numCol="1" anchor="b">
            <a:prstTxWarp prst="textNoShape">
              <a:avLst/>
            </a:prstTxWarp>
          </a:bodyPr>
          <a:lstStyle>
            <a:lvl1pPr algn="ctr">
              <a:defRPr lang="en-US" sz="6000"/>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r>
              <a:t>Click to edit Master title style</a:t>
            </a:r>
          </a:p>
        </p:txBody>
      </p:sp>
      <p:sp>
        <p:nvSpPr>
          <p:cNvPr id="3" name="Subtitle 2"/>
          <p:cNvSpPr>
            <a:spLocks noGrp="1" noChangeArrowheads="1"/>
            <a:extLst>
              <a:ext uri="smNativeData">
                <pr:smNativeData xmlns:pr="smNativeData" xmlns:p14="http://schemas.microsoft.com/office/powerpoint/2010/main" xmlns="" val="SMDATA_16_cqBoYBMAAAAlAAAAZAAAAA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YAkAACkWAACgQQAAWCAAABAAAAAmAAAACAAAAAGAAAAAAAAA"/>
              </a:ext>
            </a:extLst>
          </p:cNvSpPr>
          <p:nvPr>
            <p:ph type="subTitle" idx="1"/>
          </p:nvPr>
        </p:nvSpPr>
        <p:spPr>
          <a:xfrm>
            <a:off x="1524000" y="3602355"/>
            <a:ext cx="9144000" cy="1655445"/>
          </a:xfrm>
        </p:spPr>
        <p:txBody>
          <a:bodyPr/>
          <a:lstStyle>
            <a:lvl1pPr marL="0" indent="0" algn="ctr">
              <a:buNone/>
              <a:defRPr lang="en-US" sz="2400"/>
            </a:lvl1pPr>
            <a:lvl2pPr marL="457200" indent="0" algn="ctr">
              <a:buNone/>
              <a:defRPr lang="en-US" sz="2000"/>
            </a:lvl2pPr>
            <a:lvl3pPr marL="914400" indent="0" algn="ctr">
              <a:buNone/>
              <a:defRPr lang="en-US" sz="1800"/>
            </a:lvl3pPr>
            <a:lvl4pPr marL="1371600" indent="0" algn="ctr">
              <a:buNone/>
              <a:defRPr lang="en-US" sz="1600"/>
            </a:lvl4pPr>
            <a:lvl5pPr marL="1828800" indent="0" algn="ctr">
              <a:buNone/>
              <a:defRPr lang="en-US" sz="1600"/>
            </a:lvl5pPr>
            <a:lvl6pPr marL="2286000" indent="0" algn="ctr">
              <a:buNone/>
              <a:defRPr lang="en-US" sz="1600"/>
            </a:lvl6pPr>
            <a:lvl7pPr marL="2743200" indent="0" algn="ctr">
              <a:buNone/>
              <a:defRPr lang="en-US" sz="1600"/>
            </a:lvl7pPr>
            <a:lvl8pPr marL="3200400" indent="0" algn="ctr">
              <a:buNone/>
              <a:defRPr lang="en-US" sz="1600"/>
            </a:lvl8pPr>
            <a:lvl9pPr marL="3657600" indent="0" algn="ctr">
              <a:buNone/>
              <a:defRPr lang="en-US" sz="1600"/>
            </a:lvl9pPr>
          </a:lstStyle>
          <a:p>
            <a:pPr>
              <a:defRPr lang="en-US"/>
            </a:pPr>
            <a:r>
              <a:t>Click to edit Master subtitle style</a:t>
            </a:r>
          </a:p>
        </p:txBody>
      </p:sp>
      <p:sp>
        <p:nvSpPr>
          <p:cNvPr id="4" name="Date Placeholder 3"/>
          <p:cNvSpPr>
            <a:spLocks noGrp="1" noChangeArrowheads="1"/>
            <a:extLst>
              <a:ext uri="smNativeData">
                <pr:smNativeData xmlns:pr="smNativeData" xmlns:p14="http://schemas.microsoft.com/office/powerpoint/2010/main" xmlns="" val="SMDATA_16_cqBoYBMAAAAlAAAAZAAAAA0AAAAAkAAAAEgAAACQAAAASAAAAAAAAAAB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KAUAABonAAAIFgAAWSkAABAAAAAmAAAACAAAAAAAAAAAAAAA"/>
              </a:ext>
            </a:extLst>
          </p:cNvSpPr>
          <p:nvPr>
            <p:ph type="dt" sz="half" idx="10"/>
          </p:nvPr>
        </p:nvSpPr>
        <p:spPr/>
        <p:txBody>
          <a:bodyPr/>
          <a:lstStyle/>
          <a:p>
            <a:pPr>
              <a:defRPr lang="en-US"/>
            </a:pPr>
            <a:fld id="{0B8ABAEF-A1E6-DF4C-A832-5719F47C5E02}" type="datetime1">
              <a:t>4/5/2021</a:t>
            </a:fld>
            <a:endParaRPr/>
          </a:p>
        </p:txBody>
      </p:sp>
      <p:sp>
        <p:nvSpPr>
          <p:cNvPr id="5" name="Footer Placeholder 4"/>
          <p:cNvSpPr>
            <a:spLocks noGrp="1" noChangeArrowheads="1"/>
            <a:extLst>
              <a:ext uri="smNativeData">
                <pr:smNativeData xmlns:pr="smNativeData" xmlns:p14="http://schemas.microsoft.com/office/powerpoint/2010/main" xmlns="" val="SMDATA_16_cqBoYBMAAAAlAAAAZAAAAA0AAAAAkAAAAEgAAACQAAAASAAAAAAAAAAB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2BgAABonAAAoMgAAWSkAABAAAAAmAAAACAAAAAAAAAAAAAAA"/>
              </a:ext>
            </a:extLst>
          </p:cNvSpPr>
          <p:nvPr>
            <p:ph type="ftr" sz="quarter" idx="11"/>
          </p:nvPr>
        </p:nvSpPr>
        <p:spPr/>
        <p:txBody>
          <a:bodyPr/>
          <a:lstStyle/>
          <a:p>
            <a:pPr>
              <a:defRPr lang="en-US"/>
            </a:pPr>
            <a:endParaRPr/>
          </a:p>
        </p:txBody>
      </p:sp>
      <p:sp>
        <p:nvSpPr>
          <p:cNvPr id="6" name="Slide Number Placeholder 5"/>
          <p:cNvSpPr>
            <a:spLocks noGrp="1" noChangeArrowheads="1"/>
            <a:extLst>
              <a:ext uri="smNativeData">
                <pr:smNativeData xmlns:pr="smNativeData" xmlns:p14="http://schemas.microsoft.com/office/powerpoint/2010/main" xmlns="" val="SMDATA_16_cqBoYBMAAAAlAAAAZAAAAA0AAAAAkAAAAEgAAACQAAAASAAAAAAAAAAB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DQAABonAADYRQAAWSkAABAAAAAmAAAACAAAAAAAAAAAAAAA"/>
              </a:ext>
            </a:extLst>
          </p:cNvSpPr>
          <p:nvPr>
            <p:ph type="sldNum" sz="quarter" idx="12"/>
          </p:nvPr>
        </p:nvSpPr>
        <p:spPr/>
        <p:txBody>
          <a:bodyPr/>
          <a:lstStyle/>
          <a:p>
            <a:pPr>
              <a:defRPr lang="en-US"/>
            </a:pPr>
            <a:fld id="{0B8AD872-3CE6-DF2E-A832-CA7B967C5E9F}"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noChangeArrowheads="1"/>
            <a:extLst>
              <a:ext uri="smNativeData">
                <pr:smNativeData xmlns:pr="smNativeData" xmlns:p14="http://schemas.microsoft.com/office/powerpoint/2010/main" xmlns="" val="SMDATA_16_cqBoYBMAAAAlAAAAZAAAAA0AAAAAkAAAAEgAAACQAAAASAAAAAAAAAAB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KAUAAD8CAADYRQAAZwoAABAAAAAmAAAACAAAAAAAAAAAAAAA"/>
              </a:ext>
            </a:extLst>
          </p:cNvSpPr>
          <p:nvPr>
            <p:ph type="title"/>
          </p:nvPr>
        </p:nvSpPr>
        <p:spPr/>
        <p:txBody>
          <a:bodyPr/>
          <a:lstStyle/>
          <a:p>
            <a:pPr>
              <a:defRPr lang="en-US"/>
            </a:pPr>
            <a:r>
              <a:t>Click to edit Master title style</a:t>
            </a:r>
          </a:p>
        </p:txBody>
      </p:sp>
      <p:sp>
        <p:nvSpPr>
          <p:cNvPr id="3" name="Vertical Text Placeholder 2"/>
          <p:cNvSpPr>
            <a:spLocks noGrp="1" noChangeArrowheads="1"/>
            <a:extLst>
              <a:ext uri="smNativeData">
                <pr:smNativeData xmlns:pr="smNativeData" xmlns:p14="http://schemas.microsoft.com/office/powerpoint/2010/main" xmlns="" val="SMDATA_16_cqBoYBMAAAAlAAAAZAAAAA0AAAAAkAAAAEgAAACQAAAASAAAAAAAAAAAAAAAAQ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KAUAADsLAADYRQAAACYAABAAAAAmAAAACAAAAAIAAAAAAAAA"/>
              </a:ext>
            </a:extLst>
          </p:cNvSpPr>
          <p:nvPr>
            <p:ph idx="1"/>
          </p:nvPr>
        </p:nvSpPr>
        <p:spPr/>
        <p:txBody>
          <a:bodyPr vert="vert" wrap="square" lIns="91440" tIns="45720" rIns="91440" bIns="45720" numCol="1" anchor="t">
            <a:prstTxWarp prst="textNoShape">
              <a:avLst/>
            </a:prstTxWarp>
          </a:bodyPr>
          <a:lstStyle/>
          <a:p>
            <a:pPr>
              <a:defRPr lang="en-US"/>
            </a:pPr>
            <a:r>
              <a:t>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4" name="Date Placeholder 3"/>
          <p:cNvSpPr>
            <a:spLocks noGrp="1" noChangeArrowheads="1"/>
            <a:extLst>
              <a:ext uri="smNativeData">
                <pr:smNativeData xmlns:pr="smNativeData" xmlns:p14="http://schemas.microsoft.com/office/powerpoint/2010/main" xmlns="" val="SMDATA_16_cqBoYBMAAAAlAAAAZAAAAA0AAAAAkAAAAEgAAACQAAAASAAAAAAAAAAB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KAUAABonAAAIFgAAWSkAABAAAAAmAAAACAAAAAAAAAAAAAAA"/>
              </a:ext>
            </a:extLst>
          </p:cNvSpPr>
          <p:nvPr>
            <p:ph type="dt" sz="half" idx="10"/>
          </p:nvPr>
        </p:nvSpPr>
        <p:spPr/>
        <p:txBody>
          <a:bodyPr/>
          <a:lstStyle/>
          <a:p>
            <a:pPr>
              <a:defRPr lang="en-US"/>
            </a:pPr>
            <a:fld id="{0B8AAAAD-E3E6-DF5C-A832-1509E47C5E40}" type="datetime1">
              <a:t>4/5/2021</a:t>
            </a:fld>
            <a:endParaRPr/>
          </a:p>
        </p:txBody>
      </p:sp>
      <p:sp>
        <p:nvSpPr>
          <p:cNvPr id="5" name="Footer Placeholder 4"/>
          <p:cNvSpPr>
            <a:spLocks noGrp="1" noChangeArrowheads="1"/>
            <a:extLst>
              <a:ext uri="smNativeData">
                <pr:smNativeData xmlns:pr="smNativeData" xmlns:p14="http://schemas.microsoft.com/office/powerpoint/2010/main" xmlns="" val="SMDATA_16_cqBoYBMAAAAlAAAAZAAAAA0AAAAAkAAAAEgAAACQAAAASAAAAAAAAAAB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2BgAABonAAAoMgAAWSkAABAAAAAmAAAACAAAAAAAAAAAAAAA"/>
              </a:ext>
            </a:extLst>
          </p:cNvSpPr>
          <p:nvPr>
            <p:ph type="ftr" sz="quarter" idx="11"/>
          </p:nvPr>
        </p:nvSpPr>
        <p:spPr/>
        <p:txBody>
          <a:bodyPr/>
          <a:lstStyle/>
          <a:p>
            <a:pPr>
              <a:defRPr lang="en-US"/>
            </a:pPr>
            <a:endParaRPr/>
          </a:p>
        </p:txBody>
      </p:sp>
      <p:sp>
        <p:nvSpPr>
          <p:cNvPr id="6" name="Slide Number Placeholder 5"/>
          <p:cNvSpPr>
            <a:spLocks noGrp="1" noChangeArrowheads="1"/>
            <a:extLst>
              <a:ext uri="smNativeData">
                <pr:smNativeData xmlns:pr="smNativeData" xmlns:p14="http://schemas.microsoft.com/office/powerpoint/2010/main" xmlns="" val="SMDATA_16_cqBoYBMAAAAlAAAAZAAAAA0AAAAAkAAAAEgAAACQAAAASAAAAAAAAAAB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DQAABonAADYRQAAWSkAABAAAAAmAAAACAAAAAAAAAAAAAAA"/>
              </a:ext>
            </a:extLst>
          </p:cNvSpPr>
          <p:nvPr>
            <p:ph type="sldNum" sz="quarter" idx="12"/>
          </p:nvPr>
        </p:nvSpPr>
        <p:spPr/>
        <p:txBody>
          <a:bodyPr/>
          <a:lstStyle/>
          <a:p>
            <a:pPr>
              <a:defRPr lang="en-US"/>
            </a:pPr>
            <a:fld id="{0B8A86E4-AAE6-DF70-A832-5C25C87C5E09}" type="slidenum">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noChangeArrowheads="1"/>
            <a:extLst>
              <a:ext uri="smNativeData">
                <pr:smNativeData xmlns:pr="smNativeData" xmlns:p14="http://schemas.microsoft.com/office/powerpoint/2010/main" xmlns="" val="SMDATA_16_cqBoYBMAAAAlAAAAZAAAAA0AAAAAkAAAAEgAAACQAAAASAAAAAAAAAABAAAAAQ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rDUAAD8CAADYRQAAACYAABAAAAAmAAAACAAAAAMAAAAAAAAA"/>
              </a:ext>
            </a:extLst>
          </p:cNvSpPr>
          <p:nvPr>
            <p:ph type="title"/>
          </p:nvPr>
        </p:nvSpPr>
        <p:spPr>
          <a:xfrm>
            <a:off x="8724900" y="365125"/>
            <a:ext cx="2628900" cy="5812155"/>
          </a:xfrm>
        </p:spPr>
        <p:txBody>
          <a:bodyPr vert="vert" wrap="square" lIns="91440" tIns="45720" rIns="91440" bIns="45720" numCol="1" anchor="ctr">
            <a:prstTxWarp prst="textNoShape">
              <a:avLst/>
            </a:prstTxWarp>
          </a:bodyPr>
          <a:lstStyle/>
          <a:p>
            <a:pPr>
              <a:defRPr lang="en-US"/>
            </a:pPr>
            <a:r>
              <a:t>Click to edit Master title style</a:t>
            </a:r>
          </a:p>
        </p:txBody>
      </p:sp>
      <p:sp>
        <p:nvSpPr>
          <p:cNvPr id="3" name="Vertical Text Placeholder 2"/>
          <p:cNvSpPr>
            <a:spLocks noGrp="1" noChangeArrowheads="1"/>
            <a:extLst>
              <a:ext uri="smNativeData">
                <pr:smNativeData xmlns:pr="smNativeData" xmlns:p14="http://schemas.microsoft.com/office/powerpoint/2010/main" xmlns="" val="SMDATA_16_cqBoYBMAAAAlAAAAZAAAAA0AAAAAkAAAAEgAAACQAAAASAAAAAAAAAAAAAAAAQ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KAUAAD8CAAC8NAAAACYAABAAAAAmAAAACAAAAAMAAAAAAAAA"/>
              </a:ext>
            </a:extLst>
          </p:cNvSpPr>
          <p:nvPr>
            <p:ph idx="1"/>
          </p:nvPr>
        </p:nvSpPr>
        <p:spPr>
          <a:xfrm>
            <a:off x="838200" y="365125"/>
            <a:ext cx="7734300" cy="5812155"/>
          </a:xfrm>
        </p:spPr>
        <p:txBody>
          <a:bodyPr vert="vert" wrap="square" lIns="91440" tIns="45720" rIns="91440" bIns="45720" numCol="1" anchor="t">
            <a:prstTxWarp prst="textNoShape">
              <a:avLst/>
            </a:prstTxWarp>
          </a:bodyPr>
          <a:lstStyle/>
          <a:p>
            <a:pPr>
              <a:defRPr lang="en-US"/>
            </a:pPr>
            <a:r>
              <a:t>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4" name="Date Placeholder 3"/>
          <p:cNvSpPr>
            <a:spLocks noGrp="1" noChangeArrowheads="1"/>
            <a:extLst>
              <a:ext uri="smNativeData">
                <pr:smNativeData xmlns:pr="smNativeData" xmlns:p14="http://schemas.microsoft.com/office/powerpoint/2010/main" xmlns="" val="SMDATA_16_cqBoYBMAAAAlAAAAZAAAAA0AAAAAkAAAAEgAAACQAAAASAAAAAAAAAAB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KAUAABonAAAIFgAAWSkAABAAAAAmAAAACAAAAAAAAAAAAAAA"/>
              </a:ext>
            </a:extLst>
          </p:cNvSpPr>
          <p:nvPr>
            <p:ph type="dt" sz="half" idx="10"/>
          </p:nvPr>
        </p:nvSpPr>
        <p:spPr/>
        <p:txBody>
          <a:bodyPr/>
          <a:lstStyle/>
          <a:p>
            <a:pPr>
              <a:defRPr lang="en-US"/>
            </a:pPr>
            <a:fld id="{0B8ABAEC-A2E6-DF4C-A832-5419F47C5E01}" type="datetime1">
              <a:t>4/5/2021</a:t>
            </a:fld>
            <a:endParaRPr/>
          </a:p>
        </p:txBody>
      </p:sp>
      <p:sp>
        <p:nvSpPr>
          <p:cNvPr id="5" name="Footer Placeholder 4"/>
          <p:cNvSpPr>
            <a:spLocks noGrp="1" noChangeArrowheads="1"/>
            <a:extLst>
              <a:ext uri="smNativeData">
                <pr:smNativeData xmlns:pr="smNativeData" xmlns:p14="http://schemas.microsoft.com/office/powerpoint/2010/main" xmlns="" val="SMDATA_16_cqBoYBMAAAAlAAAAZAAAAA0AAAAAkAAAAEgAAACQAAAASAAAAAAAAAAB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2BgAABonAAAoMgAAWSkAABAAAAAmAAAACAAAAAAAAAAAAAAA"/>
              </a:ext>
            </a:extLst>
          </p:cNvSpPr>
          <p:nvPr>
            <p:ph type="ftr" sz="quarter" idx="11"/>
          </p:nvPr>
        </p:nvSpPr>
        <p:spPr/>
        <p:txBody>
          <a:bodyPr/>
          <a:lstStyle/>
          <a:p>
            <a:pPr>
              <a:defRPr lang="en-US"/>
            </a:pPr>
            <a:endParaRPr/>
          </a:p>
        </p:txBody>
      </p:sp>
      <p:sp>
        <p:nvSpPr>
          <p:cNvPr id="6" name="Slide Number Placeholder 5"/>
          <p:cNvSpPr>
            <a:spLocks noGrp="1" noChangeArrowheads="1"/>
            <a:extLst>
              <a:ext uri="smNativeData">
                <pr:smNativeData xmlns:pr="smNativeData" xmlns:p14="http://schemas.microsoft.com/office/powerpoint/2010/main" xmlns="" val="SMDATA_16_cqBoYBMAAAAlAAAAZAAAAA0AAAAAkAAAAEgAAACQAAAASAAAAAAAAAAB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DQAABonAADYRQAAWSkAABAAAAAmAAAACAAAAAAAAAAAAAAA"/>
              </a:ext>
            </a:extLst>
          </p:cNvSpPr>
          <p:nvPr>
            <p:ph type="sldNum" sz="quarter" idx="12"/>
          </p:nvPr>
        </p:nvSpPr>
        <p:spPr/>
        <p:txBody>
          <a:bodyPr/>
          <a:lstStyle/>
          <a:p>
            <a:pPr>
              <a:defRPr lang="en-US"/>
            </a:pPr>
            <a:fld id="{0B8AB70B-45E6-DF41-A832-B314F97C5EE6}"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noChangeArrowheads="1"/>
            <a:extLst>
              <a:ext uri="smNativeData">
                <pr:smNativeData xmlns:pr="smNativeData" xmlns:p14="http://schemas.microsoft.com/office/powerpoint/2010/main" xmlns="" val="SMDATA_16_cqBoYBMAAAAlAAAAZAAAAA0AAAAAkAAAAEgAAACQAAAASAAAAAAAAAAB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KAUAAD8CAADYRQAAZwoAABAAAAAmAAAACAAAAAAAAAAAAAAA"/>
              </a:ext>
            </a:extLst>
          </p:cNvSpPr>
          <p:nvPr>
            <p:ph type="title"/>
          </p:nvPr>
        </p:nvSpPr>
        <p:spPr/>
        <p:txBody>
          <a:bodyPr/>
          <a:lstStyle/>
          <a:p>
            <a:pPr>
              <a:defRPr lang="en-US"/>
            </a:pPr>
            <a:r>
              <a:t>Click to edit Master title style</a:t>
            </a:r>
          </a:p>
        </p:txBody>
      </p:sp>
      <p:sp>
        <p:nvSpPr>
          <p:cNvPr id="3" name="Content Placeholder 2"/>
          <p:cNvSpPr>
            <a:spLocks noGrp="1" noChangeArrowheads="1"/>
            <a:extLst>
              <a:ext uri="smNativeData">
                <pr:smNativeData xmlns:pr="smNativeData" xmlns:p14="http://schemas.microsoft.com/office/powerpoint/2010/main" xmlns="" val="SMDATA_16_cqBoYBMAAAAlAAAAZAAAAA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KAUAADsLAADYRQAAACYAABAAAAAmAAAACAAAAAAAAAAAAAAA"/>
              </a:ext>
            </a:extLst>
          </p:cNvSpPr>
          <p:nvPr>
            <p:ph idx="1"/>
          </p:nvPr>
        </p:nvSpPr>
        <p:spPr/>
        <p:txBody>
          <a:bodyPr/>
          <a:lstStyle/>
          <a:p>
            <a:pPr>
              <a:defRPr lang="en-US"/>
            </a:pPr>
            <a:r>
              <a:t>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4" name="Date Placeholder 3"/>
          <p:cNvSpPr>
            <a:spLocks noGrp="1" noChangeArrowheads="1"/>
            <a:extLst>
              <a:ext uri="smNativeData">
                <pr:smNativeData xmlns:pr="smNativeData" xmlns:p14="http://schemas.microsoft.com/office/powerpoint/2010/main" xmlns="" val="SMDATA_16_cqBoYBMAAAAlAAAAZAAAAA0AAAAAkAAAAEgAAACQAAAASAAAAAAAAAAB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Gh1bWI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KAUAABonAAAIFgAAWSkAABAAAAAmAAAACAAAAAAAAAAAAAAA"/>
              </a:ext>
            </a:extLst>
          </p:cNvSpPr>
          <p:nvPr>
            <p:ph type="dt" sz="half" idx="10"/>
          </p:nvPr>
        </p:nvSpPr>
        <p:spPr/>
        <p:txBody>
          <a:bodyPr/>
          <a:lstStyle/>
          <a:p>
            <a:pPr>
              <a:defRPr lang="en-US"/>
            </a:pPr>
            <a:fld id="{0B8AC6F3-BDE6-DF30-A832-4B65887C5E1E}" type="datetime1">
              <a:t>4/5/2021</a:t>
            </a:fld>
            <a:endParaRPr/>
          </a:p>
        </p:txBody>
      </p:sp>
      <p:sp>
        <p:nvSpPr>
          <p:cNvPr id="5" name="Footer Placeholder 4"/>
          <p:cNvSpPr>
            <a:spLocks noGrp="1" noChangeArrowheads="1"/>
            <a:extLst>
              <a:ext uri="smNativeData">
                <pr:smNativeData xmlns:pr="smNativeData" xmlns:p14="http://schemas.microsoft.com/office/powerpoint/2010/main" xmlns="" val="SMDATA_16_cqBoYBMAAAAlAAAAZAAAAA0AAAAAkAAAAEgAAACQAAAASAAAAAAAAAAB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2BgAABonAAAoMgAAWSkAABAAAAAmAAAACAAAAAAAAAAAAAAA"/>
              </a:ext>
            </a:extLst>
          </p:cNvSpPr>
          <p:nvPr>
            <p:ph type="ftr" sz="quarter" idx="11"/>
          </p:nvPr>
        </p:nvSpPr>
        <p:spPr/>
        <p:txBody>
          <a:bodyPr/>
          <a:lstStyle/>
          <a:p>
            <a:pPr>
              <a:defRPr lang="en-US"/>
            </a:pPr>
            <a:endParaRPr/>
          </a:p>
        </p:txBody>
      </p:sp>
      <p:sp>
        <p:nvSpPr>
          <p:cNvPr id="6" name="Slide Number Placeholder 5"/>
          <p:cNvSpPr>
            <a:spLocks noGrp="1" noChangeArrowheads="1"/>
            <a:extLst>
              <a:ext uri="smNativeData">
                <pr:smNativeData xmlns:pr="smNativeData" xmlns:p14="http://schemas.microsoft.com/office/powerpoint/2010/main" xmlns="" val="SMDATA_16_cqBoYBMAAAAlAAAAZAAAAA0AAAAAkAAAAEgAAACQAAAASAAAAAAAAAAB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DQAABonAADYRQAAWSkAABAAAAAmAAAACAAAAAAAAAAAAAAA"/>
              </a:ext>
            </a:extLst>
          </p:cNvSpPr>
          <p:nvPr>
            <p:ph type="sldNum" sz="quarter" idx="12"/>
          </p:nvPr>
        </p:nvSpPr>
        <p:spPr/>
        <p:txBody>
          <a:bodyPr/>
          <a:lstStyle/>
          <a:p>
            <a:pPr>
              <a:defRPr lang="en-US"/>
            </a:pPr>
            <a:fld id="{0B8A9811-5FE6-DF6E-A832-A93BD67C5EFC}"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noChangeArrowheads="1"/>
            <a:extLst>
              <a:ext uri="smNativeData">
                <pr:smNativeData xmlns:pr="smNativeData" xmlns:p14="http://schemas.microsoft.com/office/powerpoint/2010/main" xmlns="" val="SMDATA_16_cqBoYBMAAAAlAAAAZAAAAA0AAAAAkAAAAEgAAACQAAAASAAAAAAAAAAC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HgUAAIUKAADORQAAERwAABAAAAAmAAAACAAAAIGAAAAAAAAA"/>
              </a:ext>
            </a:extLst>
          </p:cNvSpPr>
          <p:nvPr>
            <p:ph type="title"/>
          </p:nvPr>
        </p:nvSpPr>
        <p:spPr>
          <a:xfrm>
            <a:off x="831850" y="1710055"/>
            <a:ext cx="10515600" cy="2852420"/>
          </a:xfrm>
        </p:spPr>
        <p:txBody>
          <a:bodyPr vert="horz" wrap="square" lIns="91440" tIns="45720" rIns="91440" bIns="45720" numCol="1" anchor="b">
            <a:prstTxWarp prst="textNoShape">
              <a:avLst/>
            </a:prstTxWarp>
          </a:bodyPr>
          <a:lstStyle>
            <a:lvl1pPr>
              <a:defRPr lang="en-US" sz="6000"/>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r>
              <a:t>Click to edit Master title style</a:t>
            </a:r>
          </a:p>
        </p:txBody>
      </p:sp>
      <p:sp>
        <p:nvSpPr>
          <p:cNvPr id="3" name="Text Placeholder 2"/>
          <p:cNvSpPr>
            <a:spLocks noGrp="1" noChangeArrowheads="1"/>
            <a:extLst>
              <a:ext uri="smNativeData">
                <pr:smNativeData xmlns:pr="smNativeData" xmlns:p14="http://schemas.microsoft.com/office/powerpoint/2010/main" xmlns="" val="SMDATA_16_cqBoYBMAAAAlAAAAZAAAAA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HgUAADwcAADORQAAdiUAABAAAAAmAAAACAAAAAGAAAAAAAAA"/>
              </a:ext>
            </a:extLst>
          </p:cNvSpPr>
          <p:nvPr>
            <p:ph idx="1"/>
          </p:nvPr>
        </p:nvSpPr>
        <p:spPr>
          <a:xfrm>
            <a:off x="831850" y="4589780"/>
            <a:ext cx="10515600" cy="1499870"/>
          </a:xfrm>
        </p:spPr>
        <p:txBody>
          <a:bodyPr/>
          <a:lstStyle>
            <a:lvl1pPr marL="0" indent="0">
              <a:buNone/>
              <a:defRPr lang="en-US" sz="2400">
                <a:solidFill>
                  <a:srgbClr val="8C8C8C"/>
                </a:solidFill>
              </a:defRPr>
            </a:lvl1pPr>
            <a:lvl2pPr marL="457200" indent="0">
              <a:buNone/>
              <a:defRPr lang="en-US" sz="2000">
                <a:solidFill>
                  <a:srgbClr val="8C8C8C"/>
                </a:solidFill>
              </a:defRPr>
            </a:lvl2pPr>
            <a:lvl3pPr marL="914400" indent="0">
              <a:buNone/>
              <a:defRPr lang="en-US" sz="1800">
                <a:solidFill>
                  <a:srgbClr val="8C8C8C"/>
                </a:solidFill>
              </a:defRPr>
            </a:lvl3pPr>
            <a:lvl4pPr marL="1371600" indent="0">
              <a:buNone/>
              <a:defRPr lang="en-US" sz="1600">
                <a:solidFill>
                  <a:srgbClr val="8C8C8C"/>
                </a:solidFill>
              </a:defRPr>
            </a:lvl4pPr>
            <a:lvl5pPr marL="1828800" indent="0">
              <a:buNone/>
              <a:defRPr lang="en-US" sz="1600">
                <a:solidFill>
                  <a:srgbClr val="8C8C8C"/>
                </a:solidFill>
              </a:defRPr>
            </a:lvl5pPr>
            <a:lvl6pPr marL="2286000" indent="0">
              <a:buNone/>
              <a:defRPr lang="en-US" sz="1600">
                <a:solidFill>
                  <a:srgbClr val="8C8C8C"/>
                </a:solidFill>
              </a:defRPr>
            </a:lvl6pPr>
            <a:lvl7pPr marL="2743200" indent="0">
              <a:buNone/>
              <a:defRPr lang="en-US" sz="1600">
                <a:solidFill>
                  <a:srgbClr val="8C8C8C"/>
                </a:solidFill>
              </a:defRPr>
            </a:lvl7pPr>
            <a:lvl8pPr marL="3200400" indent="0">
              <a:buNone/>
              <a:defRPr lang="en-US" sz="1600">
                <a:solidFill>
                  <a:srgbClr val="8C8C8C"/>
                </a:solidFill>
              </a:defRPr>
            </a:lvl8pPr>
            <a:lvl9pPr marL="3657600" indent="0">
              <a:buNone/>
              <a:defRPr lang="en-US" sz="1600">
                <a:solidFill>
                  <a:srgbClr val="8C8C8C"/>
                </a:solidFill>
              </a:defRPr>
            </a:lvl9pPr>
          </a:lstStyle>
          <a:p>
            <a:pPr>
              <a:defRPr lang="en-US"/>
            </a:pPr>
            <a:r>
              <a:t>Edit Master text styles</a:t>
            </a:r>
          </a:p>
        </p:txBody>
      </p:sp>
      <p:sp>
        <p:nvSpPr>
          <p:cNvPr id="4" name="Date Placeholder 3"/>
          <p:cNvSpPr>
            <a:spLocks noGrp="1" noChangeArrowheads="1"/>
            <a:extLst>
              <a:ext uri="smNativeData">
                <pr:smNativeData xmlns:pr="smNativeData" xmlns:p14="http://schemas.microsoft.com/office/powerpoint/2010/main" xmlns="" val="SMDATA_16_cqBoYBMAAAAlAAAAZAAAAA0AAAAAkAAAAEgAAACQAAAASAAAAAAAAAAB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KAUAABonAAAIFgAAWSkAABAAAAAmAAAACAAAAAAAAAAAAAAA"/>
              </a:ext>
            </a:extLst>
          </p:cNvSpPr>
          <p:nvPr>
            <p:ph type="dt" sz="half" idx="10"/>
          </p:nvPr>
        </p:nvSpPr>
        <p:spPr/>
        <p:txBody>
          <a:bodyPr/>
          <a:lstStyle/>
          <a:p>
            <a:pPr>
              <a:defRPr lang="en-US"/>
            </a:pPr>
            <a:fld id="{0B8A8C99-D7E6-DF7A-A832-212FC27C5E74}" type="datetime1">
              <a:t>4/5/2021</a:t>
            </a:fld>
            <a:endParaRPr/>
          </a:p>
        </p:txBody>
      </p:sp>
      <p:sp>
        <p:nvSpPr>
          <p:cNvPr id="5" name="Footer Placeholder 4"/>
          <p:cNvSpPr>
            <a:spLocks noGrp="1" noChangeArrowheads="1"/>
            <a:extLst>
              <a:ext uri="smNativeData">
                <pr:smNativeData xmlns:pr="smNativeData" xmlns:p14="http://schemas.microsoft.com/office/powerpoint/2010/main" xmlns="" val="SMDATA_16_cqBoYBMAAAAlAAAAZAAAAA0AAAAAkAAAAEgAAACQAAAASAAAAAAAAAAB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Gh1bWI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2BgAABonAAAoMgAAWSkAABAAAAAmAAAACAAAAAAAAAAAAAAA"/>
              </a:ext>
            </a:extLst>
          </p:cNvSpPr>
          <p:nvPr>
            <p:ph type="ftr" sz="quarter" idx="11"/>
          </p:nvPr>
        </p:nvSpPr>
        <p:spPr/>
        <p:txBody>
          <a:bodyPr/>
          <a:lstStyle/>
          <a:p>
            <a:pPr>
              <a:defRPr lang="en-US"/>
            </a:pPr>
            <a:endParaRPr/>
          </a:p>
        </p:txBody>
      </p:sp>
      <p:sp>
        <p:nvSpPr>
          <p:cNvPr id="6" name="Slide Number Placeholder 5"/>
          <p:cNvSpPr>
            <a:spLocks noGrp="1" noChangeArrowheads="1"/>
            <a:extLst>
              <a:ext uri="smNativeData">
                <pr:smNativeData xmlns:pr="smNativeData" xmlns:p14="http://schemas.microsoft.com/office/powerpoint/2010/main" xmlns="" val="SMDATA_16_cqBoYBMAAAAlAAAAZAAAAA0AAAAAkAAAAEgAAACQAAAASAAAAAAAAAAB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DQAABonAADYRQAAWSkAABAAAAAmAAAACAAAAAAAAAAAAAAA"/>
              </a:ext>
            </a:extLst>
          </p:cNvSpPr>
          <p:nvPr>
            <p:ph type="sldNum" sz="quarter" idx="12"/>
          </p:nvPr>
        </p:nvSpPr>
        <p:spPr/>
        <p:txBody>
          <a:bodyPr/>
          <a:lstStyle/>
          <a:p>
            <a:pPr>
              <a:defRPr lang="en-US"/>
            </a:pPr>
            <a:fld id="{0B8AB236-78E6-DF44-A832-8E11FC7C5ED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noChangeArrowheads="1"/>
            <a:extLst>
              <a:ext uri="smNativeData">
                <pr:smNativeData xmlns:pr="smNativeData" xmlns:p14="http://schemas.microsoft.com/office/powerpoint/2010/main" xmlns="" val="SMDATA_16_cqBoYBMAAAAlAAAAZAAAAA0AAAAAkAAAAEgAAACQAAAASAAAAAAAAAAB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KAUAAD8CAADYRQAAZwoAABAAAAAmAAAACAAAAAAAAAAAAAAA"/>
              </a:ext>
            </a:extLst>
          </p:cNvSpPr>
          <p:nvPr>
            <p:ph type="title"/>
          </p:nvPr>
        </p:nvSpPr>
        <p:spPr/>
        <p:txBody>
          <a:bodyPr/>
          <a:lstStyle/>
          <a:p>
            <a:pPr>
              <a:defRPr lang="en-US"/>
            </a:pPr>
            <a:r>
              <a:t>Click to edit Master title style</a:t>
            </a:r>
          </a:p>
        </p:txBody>
      </p:sp>
      <p:sp>
        <p:nvSpPr>
          <p:cNvPr id="3" name="Content Placeholder 2"/>
          <p:cNvSpPr>
            <a:spLocks noGrp="1" noChangeArrowheads="1"/>
            <a:extLst>
              <a:ext uri="smNativeData">
                <pr:smNativeData xmlns:pr="smNativeData" xmlns:p14="http://schemas.microsoft.com/office/powerpoint/2010/main" xmlns="" val="SMDATA_16_cqBoYBMAAAAlAAAAZAAAAA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KAUAADsLAAAIJQAAACYAABAAAAAmAAAACAAAAAEAAAAAAAAA"/>
              </a:ext>
            </a:extLst>
          </p:cNvSpPr>
          <p:nvPr>
            <p:ph idx="1"/>
          </p:nvPr>
        </p:nvSpPr>
        <p:spPr>
          <a:xfrm>
            <a:off x="838200" y="1825625"/>
            <a:ext cx="5181600" cy="4351655"/>
          </a:xfrm>
        </p:spPr>
        <p:txBody>
          <a:bodyPr/>
          <a:lstStyle/>
          <a:p>
            <a:pPr>
              <a:defRPr lang="en-US"/>
            </a:pPr>
            <a:r>
              <a:t>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4" name="Content Placeholder 3"/>
          <p:cNvSpPr>
            <a:spLocks noGrp="1" noChangeArrowheads="1"/>
            <a:extLst>
              <a:ext uri="smNativeData">
                <pr:smNativeData xmlns:pr="smNativeData" xmlns:p14="http://schemas.microsoft.com/office/powerpoint/2010/main" xmlns="" val="SMDATA_16_cqBoYBMAAAAlAAAAZAAAAA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CUAADsLAADYRQAAACYAABAAAAAmAAAACAAAAAEAAAAAAAAA"/>
              </a:ext>
            </a:extLst>
          </p:cNvSpPr>
          <p:nvPr>
            <p:ph idx="2"/>
          </p:nvPr>
        </p:nvSpPr>
        <p:spPr>
          <a:xfrm>
            <a:off x="6172200" y="1825625"/>
            <a:ext cx="5181600" cy="4351655"/>
          </a:xfrm>
        </p:spPr>
        <p:txBody>
          <a:bodyPr/>
          <a:lstStyle/>
          <a:p>
            <a:pPr>
              <a:defRPr lang="en-US"/>
            </a:pPr>
            <a:r>
              <a:t>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5" name="Date Placeholder 4"/>
          <p:cNvSpPr>
            <a:spLocks noGrp="1" noChangeArrowheads="1"/>
            <a:extLst>
              <a:ext uri="smNativeData">
                <pr:smNativeData xmlns:pr="smNativeData" xmlns:p14="http://schemas.microsoft.com/office/powerpoint/2010/main" xmlns="" val="SMDATA_16_cqBoYBMAAAAlAAAAZAAAAA0AAAAAkAAAAEgAAACQAAAASAAAAAAAAAAB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KAUAABonAAAIFgAAWSkAABAAAAAmAAAACAAAAAAAAAAAAAAA"/>
              </a:ext>
            </a:extLst>
          </p:cNvSpPr>
          <p:nvPr>
            <p:ph type="dt" sz="half" idx="10"/>
          </p:nvPr>
        </p:nvSpPr>
        <p:spPr/>
        <p:txBody>
          <a:bodyPr/>
          <a:lstStyle/>
          <a:p>
            <a:pPr>
              <a:defRPr lang="en-US"/>
            </a:pPr>
            <a:fld id="{0B8AECC3-8DE6-DF1A-A832-7B4FA27C5E2E}" type="datetime1">
              <a:t>4/5/2021</a:t>
            </a:fld>
            <a:endParaRPr/>
          </a:p>
        </p:txBody>
      </p:sp>
      <p:sp>
        <p:nvSpPr>
          <p:cNvPr id="6" name="Footer Placeholder 5"/>
          <p:cNvSpPr>
            <a:spLocks noGrp="1" noChangeArrowheads="1"/>
            <a:extLst>
              <a:ext uri="smNativeData">
                <pr:smNativeData xmlns:pr="smNativeData" xmlns:p14="http://schemas.microsoft.com/office/powerpoint/2010/main" xmlns="" val="SMDATA_16_cqBoYBMAAAAlAAAAZAAAAA0AAAAAkAAAAEgAAACQAAAASAAAAAAAAAAB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2BgAABonAAAoMgAAWSkAABAAAAAmAAAACAAAAAAAAAAAAAAA"/>
              </a:ext>
            </a:extLst>
          </p:cNvSpPr>
          <p:nvPr>
            <p:ph type="ftr" sz="quarter" idx="11"/>
          </p:nvPr>
        </p:nvSpPr>
        <p:spPr/>
        <p:txBody>
          <a:bodyPr/>
          <a:lstStyle/>
          <a:p>
            <a:pPr>
              <a:defRPr lang="en-US"/>
            </a:pPr>
            <a:endParaRPr/>
          </a:p>
        </p:txBody>
      </p:sp>
      <p:sp>
        <p:nvSpPr>
          <p:cNvPr id="7" name="Slide Number Placeholder 6"/>
          <p:cNvSpPr>
            <a:spLocks noGrp="1" noChangeArrowheads="1"/>
            <a:extLst>
              <a:ext uri="smNativeData">
                <pr:smNativeData xmlns:pr="smNativeData" xmlns:p14="http://schemas.microsoft.com/office/powerpoint/2010/main" xmlns="" val="SMDATA_16_cqBoYBMAAAAlAAAAZAAAAA0AAAAAkAAAAEgAAACQAAAASAAAAAAAAAAB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DQAABonAADYRQAAWSkAABAAAAAmAAAACAAAAAAAAAAAAAAA"/>
              </a:ext>
            </a:extLst>
          </p:cNvSpPr>
          <p:nvPr>
            <p:ph type="sldNum" sz="quarter" idx="12"/>
          </p:nvPr>
        </p:nvSpPr>
        <p:spPr/>
        <p:txBody>
          <a:bodyPr/>
          <a:lstStyle/>
          <a:p>
            <a:pPr>
              <a:defRPr lang="en-US"/>
            </a:pPr>
            <a:fld id="{0B8ACD9A-D4E6-DF3B-A832-226E837C5E77}"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noChangeArrowheads="1"/>
            <a:extLst>
              <a:ext uri="smNativeData">
                <pr:smNativeData xmlns:pr="smNativeData" xmlns:p14="http://schemas.microsoft.com/office/powerpoint/2010/main" xmlns="" val="SMDATA_16_cqBoYBMAAAAlAAAAZAAAAA0AAAAAkAAAAEgAAACQAAAASAAAAAAAAAAB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KwUAAD8CAADbRQAAZwoAABAAAAAmAAAACAAAAAEAAAAAAAAA"/>
              </a:ext>
            </a:extLst>
          </p:cNvSpPr>
          <p:nvPr>
            <p:ph type="title"/>
          </p:nvPr>
        </p:nvSpPr>
        <p:spPr>
          <a:xfrm>
            <a:off x="840105" y="365125"/>
            <a:ext cx="10515600" cy="1325880"/>
          </a:xfrm>
        </p:spPr>
        <p:txBody>
          <a:bodyPr/>
          <a:lstStyle/>
          <a:p>
            <a:pPr>
              <a:defRPr lang="en-US"/>
            </a:pPr>
            <a:r>
              <a:t>Click to edit Master title style</a:t>
            </a:r>
          </a:p>
        </p:txBody>
      </p:sp>
      <p:sp>
        <p:nvSpPr>
          <p:cNvPr id="3" name="Text Placeholder 2"/>
          <p:cNvSpPr>
            <a:spLocks noGrp="1" noChangeArrowheads="1"/>
            <a:extLst>
              <a:ext uri="smNativeData">
                <pr:smNativeData xmlns:pr="smNativeData" xmlns:p14="http://schemas.microsoft.com/office/powerpoint/2010/main" xmlns="" val="SMDATA_16_cqBoYBMAAAAlAAAAZAAAAA0AAAAAkAAAAEgAAACQAAAASAAAAAAAAAAC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KwUAAFgKAADlJAAAaQ8AABAAAAAmAAAACAAAAIGAAAAAAAAA"/>
              </a:ext>
            </a:extLst>
          </p:cNvSpPr>
          <p:nvPr>
            <p:ph idx="1"/>
          </p:nvPr>
        </p:nvSpPr>
        <p:spPr>
          <a:xfrm>
            <a:off x="840105" y="1681480"/>
            <a:ext cx="5157470" cy="823595"/>
          </a:xfrm>
        </p:spPr>
        <p:txBody>
          <a:bodyPr vert="horz" wrap="square" lIns="91440" tIns="45720" rIns="91440" bIns="45720" numCol="1" anchor="b">
            <a:prstTxWarp prst="textNoShape">
              <a:avLst/>
            </a:prstTxWarp>
          </a:bodyPr>
          <a:lstStyle>
            <a:lvl1pPr marL="0" indent="0">
              <a:buNone/>
              <a:defRPr lang="en-US" sz="2400" b="1"/>
            </a:lvl1pPr>
            <a:lvl2pPr marL="457200" indent="0">
              <a:buNone/>
              <a:defRPr lang="en-US" sz="2000" b="1"/>
            </a:lvl2pPr>
            <a:lvl3pPr marL="914400" indent="0">
              <a:buNone/>
              <a:defRPr lang="en-US" sz="1800" b="1"/>
            </a:lvl3pPr>
            <a:lvl4pPr marL="1371600" indent="0">
              <a:buNone/>
              <a:defRPr lang="en-US" sz="1600" b="1"/>
            </a:lvl4pPr>
            <a:lvl5pPr marL="1828800" indent="0">
              <a:buNone/>
              <a:defRPr lang="en-US" sz="1600" b="1"/>
            </a:lvl5pPr>
            <a:lvl6pPr marL="2286000" indent="0">
              <a:buNone/>
              <a:defRPr lang="en-US" sz="1600" b="1"/>
            </a:lvl6pPr>
            <a:lvl7pPr marL="2743200" indent="0">
              <a:buNone/>
              <a:defRPr lang="en-US" sz="1600" b="1"/>
            </a:lvl7pPr>
            <a:lvl8pPr marL="3200400" indent="0">
              <a:buNone/>
              <a:defRPr lang="en-US" sz="1600" b="1"/>
            </a:lvl8pPr>
            <a:lvl9pPr marL="3657600" indent="0">
              <a:buNone/>
              <a:defRPr lang="en-US" sz="1600" b="1"/>
            </a:lvl9pPr>
          </a:lstStyle>
          <a:p>
            <a:pPr>
              <a:defRPr lang="en-US"/>
            </a:pPr>
            <a:r>
              <a:t>Edit Master text styles</a:t>
            </a:r>
          </a:p>
        </p:txBody>
      </p:sp>
      <p:sp>
        <p:nvSpPr>
          <p:cNvPr id="4" name="Content Placeholder 3"/>
          <p:cNvSpPr>
            <a:spLocks noGrp="1" noChangeArrowheads="1"/>
            <a:extLst>
              <a:ext uri="smNativeData">
                <pr:smNativeData xmlns:pr="smNativeData" xmlns:p14="http://schemas.microsoft.com/office/powerpoint/2010/main" xmlns="" val="SMDATA_16_cqBoYBMAAAAlAAAAZAAAAA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KwUAAGkPAADlJAAAFCYAABAAAAAmAAAACAAAAAEAAAAAAAAA"/>
              </a:ext>
            </a:extLst>
          </p:cNvSpPr>
          <p:nvPr>
            <p:ph idx="2"/>
          </p:nvPr>
        </p:nvSpPr>
        <p:spPr>
          <a:xfrm>
            <a:off x="840105" y="2505075"/>
            <a:ext cx="5157470" cy="3684905"/>
          </a:xfrm>
        </p:spPr>
        <p:txBody>
          <a:bodyPr/>
          <a:lstStyle/>
          <a:p>
            <a:pPr>
              <a:defRPr lang="en-US"/>
            </a:pPr>
            <a:r>
              <a:t>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5" name="Text Placeholder 4"/>
          <p:cNvSpPr>
            <a:spLocks noGrp="1" noChangeArrowheads="1"/>
            <a:extLst>
              <a:ext uri="smNativeData">
                <pr:smNativeData xmlns:pr="smNativeData" xmlns:p14="http://schemas.microsoft.com/office/powerpoint/2010/main" xmlns="" val="SMDATA_16_cqBoYBMAAAAlAAAAZAAAAA0AAAAAkAAAAEgAAACQAAAASAAAAAAAAAAC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g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CUAAFgKAADbRQAAaQ8AABAAAAAmAAAACAAAAIGAAAAAAAAA"/>
              </a:ext>
            </a:extLst>
          </p:cNvSpPr>
          <p:nvPr>
            <p:ph idx="3"/>
          </p:nvPr>
        </p:nvSpPr>
        <p:spPr>
          <a:xfrm>
            <a:off x="6172200" y="1681480"/>
            <a:ext cx="5183505" cy="823595"/>
          </a:xfrm>
        </p:spPr>
        <p:txBody>
          <a:bodyPr vert="horz" wrap="square" lIns="91440" tIns="45720" rIns="91440" bIns="45720" numCol="1" anchor="b">
            <a:prstTxWarp prst="textNoShape">
              <a:avLst/>
            </a:prstTxWarp>
          </a:bodyPr>
          <a:lstStyle>
            <a:lvl1pPr marL="0" indent="0">
              <a:buNone/>
              <a:defRPr lang="en-US" sz="2400" b="1"/>
            </a:lvl1pPr>
            <a:lvl2pPr marL="457200" indent="0">
              <a:buNone/>
              <a:defRPr lang="en-US" sz="2000" b="1"/>
            </a:lvl2pPr>
            <a:lvl3pPr marL="914400" indent="0">
              <a:buNone/>
              <a:defRPr lang="en-US" sz="1800" b="1"/>
            </a:lvl3pPr>
            <a:lvl4pPr marL="1371600" indent="0">
              <a:buNone/>
              <a:defRPr lang="en-US" sz="1600" b="1"/>
            </a:lvl4pPr>
            <a:lvl5pPr marL="1828800" indent="0">
              <a:buNone/>
              <a:defRPr lang="en-US" sz="1600" b="1"/>
            </a:lvl5pPr>
            <a:lvl6pPr marL="2286000" indent="0">
              <a:buNone/>
              <a:defRPr lang="en-US" sz="1600" b="1"/>
            </a:lvl6pPr>
            <a:lvl7pPr marL="2743200" indent="0">
              <a:buNone/>
              <a:defRPr lang="en-US" sz="1600" b="1"/>
            </a:lvl7pPr>
            <a:lvl8pPr marL="3200400" indent="0">
              <a:buNone/>
              <a:defRPr lang="en-US" sz="1600" b="1"/>
            </a:lvl8pPr>
            <a:lvl9pPr marL="3657600" indent="0">
              <a:buNone/>
              <a:defRPr lang="en-US" sz="1600" b="1"/>
            </a:lvl9pPr>
          </a:lstStyle>
          <a:p>
            <a:pPr>
              <a:defRPr lang="en-US"/>
            </a:pPr>
            <a:r>
              <a:t>Edit Master text styles</a:t>
            </a:r>
          </a:p>
        </p:txBody>
      </p:sp>
      <p:sp>
        <p:nvSpPr>
          <p:cNvPr id="6" name="Content Placeholder 5"/>
          <p:cNvSpPr>
            <a:spLocks noGrp="1" noChangeArrowheads="1"/>
            <a:extLst>
              <a:ext uri="smNativeData">
                <pr:smNativeData xmlns:pr="smNativeData" xmlns:p14="http://schemas.microsoft.com/office/powerpoint/2010/main" xmlns="" val="SMDATA_16_cqBoYBMAAAAlAAAAZAAAAA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CUAAGkPAADbRQAAFCYAABAAAAAmAAAACAAAAAEAAAAAAAAA"/>
              </a:ext>
            </a:extLst>
          </p:cNvSpPr>
          <p:nvPr>
            <p:ph idx="4"/>
          </p:nvPr>
        </p:nvSpPr>
        <p:spPr>
          <a:xfrm>
            <a:off x="6172200" y="2505075"/>
            <a:ext cx="5183505" cy="3684905"/>
          </a:xfrm>
        </p:spPr>
        <p:txBody>
          <a:bodyPr/>
          <a:lstStyle/>
          <a:p>
            <a:pPr>
              <a:defRPr lang="en-US"/>
            </a:pPr>
            <a:r>
              <a:t>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7" name="Date Placeholder 6"/>
          <p:cNvSpPr>
            <a:spLocks noGrp="1" noChangeArrowheads="1"/>
            <a:extLst>
              <a:ext uri="smNativeData">
                <pr:smNativeData xmlns:pr="smNativeData" xmlns:p14="http://schemas.microsoft.com/office/powerpoint/2010/main" xmlns="" val="SMDATA_16_cqBoYBMAAAAlAAAAZAAAAA0AAAAAkAAAAEgAAACQAAAASAAAAAAAAAAB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KAUAABonAAAIFgAAWSkAABAAAAAmAAAACAAAAAAAAAAAAAAA"/>
              </a:ext>
            </a:extLst>
          </p:cNvSpPr>
          <p:nvPr>
            <p:ph type="dt" sz="half" idx="10"/>
          </p:nvPr>
        </p:nvSpPr>
        <p:spPr/>
        <p:txBody>
          <a:bodyPr/>
          <a:lstStyle/>
          <a:p>
            <a:pPr>
              <a:defRPr lang="en-US"/>
            </a:pPr>
            <a:fld id="{0B8AFBA2-ECE6-DF0D-A832-1A58B57C5E4F}" type="datetime1">
              <a:t>4/5/2021</a:t>
            </a:fld>
            <a:endParaRPr/>
          </a:p>
        </p:txBody>
      </p:sp>
      <p:sp>
        <p:nvSpPr>
          <p:cNvPr id="8" name="Footer Placeholder 7"/>
          <p:cNvSpPr>
            <a:spLocks noGrp="1" noChangeArrowheads="1"/>
            <a:extLst>
              <a:ext uri="smNativeData">
                <pr:smNativeData xmlns:pr="smNativeData" xmlns:p14="http://schemas.microsoft.com/office/powerpoint/2010/main" xmlns="" val="SMDATA_16_cqBoYBMAAAAlAAAAZAAAAA0AAAAAkAAAAEgAAACQAAAASAAAAAAAAAAB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2BgAABonAAAoMgAAWSkAABAAAAAmAAAACAAAAAAAAAAAAAAA"/>
              </a:ext>
            </a:extLst>
          </p:cNvSpPr>
          <p:nvPr>
            <p:ph type="ftr" sz="quarter" idx="11"/>
          </p:nvPr>
        </p:nvSpPr>
        <p:spPr/>
        <p:txBody>
          <a:bodyPr/>
          <a:lstStyle/>
          <a:p>
            <a:pPr>
              <a:defRPr lang="en-US"/>
            </a:pPr>
            <a:endParaRPr/>
          </a:p>
        </p:txBody>
      </p:sp>
      <p:sp>
        <p:nvSpPr>
          <p:cNvPr id="9" name="Slide Number Placeholder 8"/>
          <p:cNvSpPr>
            <a:spLocks noGrp="1" noChangeArrowheads="1"/>
            <a:extLst>
              <a:ext uri="smNativeData">
                <pr:smNativeData xmlns:pr="smNativeData" xmlns:p14="http://schemas.microsoft.com/office/powerpoint/2010/main" xmlns="" val="SMDATA_16_cqBoYBMAAAAlAAAAZAAAAA0AAAAAkAAAAEgAAACQAAAASAAAAAAAAAAB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DQAABonAADYRQAAWSkAABAAAAAmAAAACAAAAAAAAAAAAAAA"/>
              </a:ext>
            </a:extLst>
          </p:cNvSpPr>
          <p:nvPr>
            <p:ph type="sldNum" sz="quarter" idx="12"/>
          </p:nvPr>
        </p:nvSpPr>
        <p:spPr/>
        <p:txBody>
          <a:bodyPr/>
          <a:lstStyle/>
          <a:p>
            <a:pPr>
              <a:defRPr lang="en-US"/>
            </a:pPr>
            <a:fld id="{0B8AA7F3-BDE6-DF51-A832-4B04E97C5E1E}"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noChangeArrowheads="1"/>
            <a:extLst>
              <a:ext uri="smNativeData">
                <pr:smNativeData xmlns:pr="smNativeData" xmlns:p14="http://schemas.microsoft.com/office/powerpoint/2010/main" xmlns="" val="SMDATA_16_cqBoYBMAAAAlAAAAZAAAAA0AAAAAkAAAAEgAAACQAAAASAAAAAAAAAAB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KAUAAD8CAADYRQAAZwoAABAAAAAmAAAACAAAAAAAAAAAAAAA"/>
              </a:ext>
            </a:extLst>
          </p:cNvSpPr>
          <p:nvPr>
            <p:ph type="title"/>
          </p:nvPr>
        </p:nvSpPr>
        <p:spPr/>
        <p:txBody>
          <a:bodyPr/>
          <a:lstStyle/>
          <a:p>
            <a:pPr>
              <a:defRPr lang="en-US"/>
            </a:pPr>
            <a:r>
              <a:t>Click to edit Master title style</a:t>
            </a:r>
          </a:p>
        </p:txBody>
      </p:sp>
      <p:sp>
        <p:nvSpPr>
          <p:cNvPr id="3" name="Date Placeholder 2"/>
          <p:cNvSpPr>
            <a:spLocks noGrp="1" noChangeArrowheads="1"/>
            <a:extLst>
              <a:ext uri="smNativeData">
                <pr:smNativeData xmlns:pr="smNativeData" xmlns:p14="http://schemas.microsoft.com/office/powerpoint/2010/main" xmlns="" val="SMDATA_16_cqBoYBMAAAAlAAAAZAAAAA0AAAAAkAAAAEgAAACQAAAASAAAAAAAAAAB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KAUAABonAAAIFgAAWSkAABAAAAAmAAAACAAAAAAAAAAAAAAA"/>
              </a:ext>
            </a:extLst>
          </p:cNvSpPr>
          <p:nvPr>
            <p:ph type="dt" sz="half" idx="10"/>
          </p:nvPr>
        </p:nvSpPr>
        <p:spPr/>
        <p:txBody>
          <a:bodyPr/>
          <a:lstStyle/>
          <a:p>
            <a:pPr>
              <a:defRPr lang="en-US"/>
            </a:pPr>
            <a:fld id="{0B8A98B2-FCE6-DF6E-A832-0A3BD67C5E5F}" type="datetime1">
              <a:t>4/5/2021</a:t>
            </a:fld>
            <a:endParaRPr/>
          </a:p>
        </p:txBody>
      </p:sp>
      <p:sp>
        <p:nvSpPr>
          <p:cNvPr id="4" name="Footer Placeholder 3"/>
          <p:cNvSpPr>
            <a:spLocks noGrp="1" noChangeArrowheads="1"/>
            <a:extLst>
              <a:ext uri="smNativeData">
                <pr:smNativeData xmlns:pr="smNativeData" xmlns:p14="http://schemas.microsoft.com/office/powerpoint/2010/main" xmlns="" val="SMDATA_16_cqBoYBMAAAAlAAAAZAAAAA0AAAAAkAAAAEgAAACQAAAASAAAAAAAAAAB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2BgAABonAAAoMgAAWSkAABAAAAAmAAAACAAAAAAAAAAAAAAA"/>
              </a:ext>
            </a:extLst>
          </p:cNvSpPr>
          <p:nvPr>
            <p:ph type="ftr" sz="quarter" idx="11"/>
          </p:nvPr>
        </p:nvSpPr>
        <p:spPr/>
        <p:txBody>
          <a:bodyPr/>
          <a:lstStyle/>
          <a:p>
            <a:pPr>
              <a:defRPr lang="en-US"/>
            </a:pPr>
            <a:endParaRPr/>
          </a:p>
        </p:txBody>
      </p:sp>
      <p:sp>
        <p:nvSpPr>
          <p:cNvPr id="5" name="Slide Number Placeholder 4"/>
          <p:cNvSpPr>
            <a:spLocks noGrp="1" noChangeArrowheads="1"/>
            <a:extLst>
              <a:ext uri="smNativeData">
                <pr:smNativeData xmlns:pr="smNativeData" xmlns:p14="http://schemas.microsoft.com/office/powerpoint/2010/main" xmlns="" val="SMDATA_16_cqBoYBMAAAAlAAAAZAAAAA0AAAAAkAAAAEgAAACQAAAASAAAAAAAAAAB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DQAABonAADYRQAAWSkAABAAAAAmAAAACAAAAAAAAAAAAAAA"/>
              </a:ext>
            </a:extLst>
          </p:cNvSpPr>
          <p:nvPr>
            <p:ph type="sldNum" sz="quarter" idx="12"/>
          </p:nvPr>
        </p:nvSpPr>
        <p:spPr/>
        <p:txBody>
          <a:bodyPr/>
          <a:lstStyle/>
          <a:p>
            <a:pPr>
              <a:defRPr lang="en-US"/>
            </a:pPr>
            <a:fld id="{0B8AB694-DAE6-DF40-A832-2C15F87C5E79}" type="slidenum">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noChangeArrowheads="1"/>
            <a:extLst>
              <a:ext uri="smNativeData">
                <pr:smNativeData xmlns:pr="smNativeData" xmlns:p14="http://schemas.microsoft.com/office/powerpoint/2010/main" xmlns="" val="SMDATA_16_cqBoYBMAAAAlAAAAZAAAAA0AAAAAkAAAAEgAAACQAAAASAAAAAAAAAAB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KAUAABonAAAIFgAAWSkAABAAAAAmAAAACAAAAAAAAAAAAAAA"/>
              </a:ext>
            </a:extLst>
          </p:cNvSpPr>
          <p:nvPr>
            <p:ph type="dt" sz="half" idx="10"/>
          </p:nvPr>
        </p:nvSpPr>
        <p:spPr/>
        <p:txBody>
          <a:bodyPr/>
          <a:lstStyle/>
          <a:p>
            <a:pPr>
              <a:defRPr lang="en-US"/>
            </a:pPr>
            <a:fld id="{0B8AC071-3FE6-DF36-A832-C9638E7C5E9C}" type="datetime1">
              <a:t>4/5/2021</a:t>
            </a:fld>
            <a:endParaRPr/>
          </a:p>
        </p:txBody>
      </p:sp>
      <p:sp>
        <p:nvSpPr>
          <p:cNvPr id="3" name="Footer Placeholder 2"/>
          <p:cNvSpPr>
            <a:spLocks noGrp="1" noChangeArrowheads="1"/>
            <a:extLst>
              <a:ext uri="smNativeData">
                <pr:smNativeData xmlns:pr="smNativeData" xmlns:p14="http://schemas.microsoft.com/office/powerpoint/2010/main" xmlns="" val="SMDATA_16_cqBoYBMAAAAlAAAAZAAAAA0AAAAAkAAAAEgAAACQAAAASAAAAAAAAAAB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2BgAABonAAAoMgAAWSkAABAAAAAmAAAACAAAAAAAAAAAAAAA"/>
              </a:ext>
            </a:extLst>
          </p:cNvSpPr>
          <p:nvPr>
            <p:ph type="ftr" sz="quarter" idx="11"/>
          </p:nvPr>
        </p:nvSpPr>
        <p:spPr/>
        <p:txBody>
          <a:bodyPr/>
          <a:lstStyle/>
          <a:p>
            <a:pPr>
              <a:defRPr lang="en-US"/>
            </a:pPr>
            <a:endParaRPr/>
          </a:p>
        </p:txBody>
      </p:sp>
      <p:sp>
        <p:nvSpPr>
          <p:cNvPr id="4" name="Slide Number Placeholder 3"/>
          <p:cNvSpPr>
            <a:spLocks noGrp="1" noChangeArrowheads="1"/>
            <a:extLst>
              <a:ext uri="smNativeData">
                <pr:smNativeData xmlns:pr="smNativeData" xmlns:p14="http://schemas.microsoft.com/office/powerpoint/2010/main" xmlns="" val="SMDATA_16_cqBoYBMAAAAlAAAAZAAAAA0AAAAAkAAAAEgAAACQAAAASAAAAAAAAAAB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DQAABonAADYRQAAWSkAABAAAAAmAAAACAAAAAAAAAAAAAAA"/>
              </a:ext>
            </a:extLst>
          </p:cNvSpPr>
          <p:nvPr>
            <p:ph type="sldNum" sz="quarter" idx="12"/>
          </p:nvPr>
        </p:nvSpPr>
        <p:spPr/>
        <p:txBody>
          <a:bodyPr/>
          <a:lstStyle/>
          <a:p>
            <a:pPr>
              <a:defRPr lang="en-US"/>
            </a:pPr>
            <a:fld id="{0B8AB0DC-92E6-DF46-A832-6413FE7C5E31}" type="slidenum">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noChangeArrowheads="1"/>
            <a:extLst>
              <a:ext uri="smNativeData">
                <pr:smNativeData xmlns:pr="smNativeData" xmlns:p14="http://schemas.microsoft.com/office/powerpoint/2010/main" xmlns="" val="SMDATA_16_cqBoYBMAAAAlAAAAZAAAAA0AAAAAkAAAAEgAAACQAAAASAAAAAAAAAAC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KwUAANACAABbHQAAqAwAABAAAAAmAAAACAAAAIGAAAAAAAAA"/>
              </a:ext>
            </a:extLst>
          </p:cNvSpPr>
          <p:nvPr>
            <p:ph type="title"/>
          </p:nvPr>
        </p:nvSpPr>
        <p:spPr>
          <a:xfrm>
            <a:off x="840105" y="457200"/>
            <a:ext cx="3931920" cy="1600200"/>
          </a:xfrm>
        </p:spPr>
        <p:txBody>
          <a:bodyPr vert="horz" wrap="square" lIns="91440" tIns="45720" rIns="91440" bIns="45720" numCol="1" anchor="b">
            <a:prstTxWarp prst="textNoShape">
              <a:avLst/>
            </a:prstTxWarp>
          </a:bodyPr>
          <a:lstStyle>
            <a:lvl1pPr>
              <a:defRPr lang="en-US" sz="3200"/>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r>
              <a:t>Click to edit Master title style</a:t>
            </a:r>
          </a:p>
        </p:txBody>
      </p:sp>
      <p:sp>
        <p:nvSpPr>
          <p:cNvPr id="3" name="Content Placeholder 2"/>
          <p:cNvSpPr>
            <a:spLocks noGrp="1" noChangeArrowheads="1"/>
            <a:extLst>
              <a:ext uri="smNativeData">
                <pr:smNativeData xmlns:pr="smNativeData" xmlns:p14="http://schemas.microsoft.com/office/powerpoint/2010/main" xmlns="" val="SMDATA_16_cqBoYBMAAAAlAAAAZAAAAA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4x8AABMGAADbRQAADiQAABAAAAAmAAAACAAAAAGAAAAAAAAA"/>
              </a:ext>
            </a:extLst>
          </p:cNvSpPr>
          <p:nvPr>
            <p:ph idx="1"/>
          </p:nvPr>
        </p:nvSpPr>
        <p:spPr>
          <a:xfrm>
            <a:off x="5183505" y="987425"/>
            <a:ext cx="6172200" cy="4873625"/>
          </a:xfrm>
        </p:spPr>
        <p:txBody>
          <a:bodyPr/>
          <a:lstStyle>
            <a:lvl1pPr>
              <a:defRPr lang="en-US" sz="3200"/>
            </a:lvl1pPr>
            <a:lvl2pPr>
              <a:defRPr lang="en-US" sz="2800"/>
            </a:lvl2pPr>
            <a:lvl3pPr>
              <a:defRPr lang="en-US" sz="2400"/>
            </a:lvl3pPr>
            <a:lvl4pPr>
              <a:defRPr lang="en-US" sz="2000"/>
            </a:lvl4pPr>
            <a:lvl5pPr>
              <a:defRPr lang="en-US" sz="2000"/>
            </a:lvl5pPr>
            <a:lvl6pPr>
              <a:defRPr lang="en-US" sz="2000"/>
            </a:lvl6pPr>
            <a:lvl7pPr>
              <a:defRPr lang="en-US" sz="2000"/>
            </a:lvl7pPr>
            <a:lvl8pPr>
              <a:defRPr lang="en-US" sz="2000"/>
            </a:lvl8pPr>
            <a:lvl9pPr>
              <a:defRPr lang="en-US" sz="2000"/>
            </a:lvl9pPr>
          </a:lstStyle>
          <a:p>
            <a:pPr>
              <a:defRPr lang="en-US"/>
            </a:pPr>
            <a:r>
              <a:t>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4" name="Text Placeholder 3"/>
          <p:cNvSpPr>
            <a:spLocks noGrp="1" noChangeArrowheads="1"/>
            <a:extLst>
              <a:ext uri="smNativeData">
                <pr:smNativeData xmlns:pr="smNativeData" xmlns:p14="http://schemas.microsoft.com/office/powerpoint/2010/main" xmlns="" val="SMDATA_16_cqBoYBMAAAAlAAAAZAAAAA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KwUAAKgMAABbHQAAGyQAABAAAAAmAAAACAAAAAGAAAAAAAAA"/>
              </a:ext>
            </a:extLst>
          </p:cNvSpPr>
          <p:nvPr>
            <p:ph idx="2"/>
          </p:nvPr>
        </p:nvSpPr>
        <p:spPr>
          <a:xfrm>
            <a:off x="840105" y="2057400"/>
            <a:ext cx="3931920" cy="3811905"/>
          </a:xfrm>
        </p:spPr>
        <p:txBody>
          <a:bodyPr/>
          <a:lstStyle>
            <a:lvl1pPr marL="0" indent="0">
              <a:buNone/>
              <a:defRPr lang="en-US" sz="1600"/>
            </a:lvl1pPr>
            <a:lvl2pPr marL="457200" indent="0">
              <a:buNone/>
              <a:defRPr lang="en-US" sz="1400"/>
            </a:lvl2pPr>
            <a:lvl3pPr marL="914400" indent="0">
              <a:buNone/>
              <a:defRPr lang="en-US" sz="1200"/>
            </a:lvl3pPr>
            <a:lvl4pPr marL="1371600" indent="0">
              <a:buNone/>
              <a:defRPr lang="en-US" sz="1000"/>
            </a:lvl4pPr>
            <a:lvl5pPr marL="1828800" indent="0">
              <a:buNone/>
              <a:defRPr lang="en-US" sz="1000"/>
            </a:lvl5pPr>
            <a:lvl6pPr marL="2286000" indent="0">
              <a:buNone/>
              <a:defRPr lang="en-US" sz="1000"/>
            </a:lvl6pPr>
            <a:lvl7pPr marL="2743200" indent="0">
              <a:buNone/>
              <a:defRPr lang="en-US" sz="1000"/>
            </a:lvl7pPr>
            <a:lvl8pPr marL="3200400" indent="0">
              <a:buNone/>
              <a:defRPr lang="en-US" sz="1000"/>
            </a:lvl8pPr>
            <a:lvl9pPr marL="3657600" indent="0">
              <a:buNone/>
              <a:defRPr lang="en-US" sz="1000"/>
            </a:lvl9pPr>
          </a:lstStyle>
          <a:p>
            <a:pPr>
              <a:defRPr lang="en-US"/>
            </a:pPr>
            <a:r>
              <a:t>Edit Master text styles</a:t>
            </a:r>
          </a:p>
        </p:txBody>
      </p:sp>
      <p:sp>
        <p:nvSpPr>
          <p:cNvPr id="5" name="Date Placeholder 4"/>
          <p:cNvSpPr>
            <a:spLocks noGrp="1" noChangeArrowheads="1"/>
            <a:extLst>
              <a:ext uri="smNativeData">
                <pr:smNativeData xmlns:pr="smNativeData" xmlns:p14="http://schemas.microsoft.com/office/powerpoint/2010/main" xmlns="" val="SMDATA_16_cqBoYBMAAAAlAAAAZAAAAA0AAAAAkAAAAEgAAACQAAAASAAAAAAAAAAB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KAUAABonAAAIFgAAWSkAABAAAAAmAAAACAAAAAAAAAAAAAAA"/>
              </a:ext>
            </a:extLst>
          </p:cNvSpPr>
          <p:nvPr>
            <p:ph type="dt" sz="half" idx="10"/>
          </p:nvPr>
        </p:nvSpPr>
        <p:spPr/>
        <p:txBody>
          <a:bodyPr/>
          <a:lstStyle/>
          <a:p>
            <a:pPr>
              <a:defRPr lang="en-US"/>
            </a:pPr>
            <a:fld id="{0B8AA7D6-98E6-DF51-A832-6E04E97C5E3B}" type="datetime1">
              <a:t>4/5/2021</a:t>
            </a:fld>
            <a:endParaRPr/>
          </a:p>
        </p:txBody>
      </p:sp>
      <p:sp>
        <p:nvSpPr>
          <p:cNvPr id="6" name="Footer Placeholder 5"/>
          <p:cNvSpPr>
            <a:spLocks noGrp="1" noChangeArrowheads="1"/>
            <a:extLst>
              <a:ext uri="smNativeData">
                <pr:smNativeData xmlns:pr="smNativeData" xmlns:p14="http://schemas.microsoft.com/office/powerpoint/2010/main" xmlns="" val="SMDATA_16_cqBoYBMAAAAlAAAAZAAAAA0AAAAAkAAAAEgAAACQAAAASAAAAAAAAAAB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2BgAABonAAAoMgAAWSkAABAAAAAmAAAACAAAAAAAAAAAAAAA"/>
              </a:ext>
            </a:extLst>
          </p:cNvSpPr>
          <p:nvPr>
            <p:ph type="ftr" sz="quarter" idx="11"/>
          </p:nvPr>
        </p:nvSpPr>
        <p:spPr/>
        <p:txBody>
          <a:bodyPr/>
          <a:lstStyle/>
          <a:p>
            <a:pPr>
              <a:defRPr lang="en-US"/>
            </a:pPr>
            <a:endParaRPr/>
          </a:p>
        </p:txBody>
      </p:sp>
      <p:sp>
        <p:nvSpPr>
          <p:cNvPr id="7" name="Slide Number Placeholder 6"/>
          <p:cNvSpPr>
            <a:spLocks noGrp="1" noChangeArrowheads="1"/>
            <a:extLst>
              <a:ext uri="smNativeData">
                <pr:smNativeData xmlns:pr="smNativeData" xmlns:p14="http://schemas.microsoft.com/office/powerpoint/2010/main" xmlns="" val="SMDATA_16_cqBoYBMAAAAlAAAAZAAAAA0AAAAAkAAAAEgAAACQAAAASAAAAAAAAAAB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DQAABonAADYRQAAWSkAABAAAAAmAAAACAAAAAAAAAAAAAAA"/>
              </a:ext>
            </a:extLst>
          </p:cNvSpPr>
          <p:nvPr>
            <p:ph type="sldNum" sz="quarter" idx="12"/>
          </p:nvPr>
        </p:nvSpPr>
        <p:spPr/>
        <p:txBody>
          <a:bodyPr/>
          <a:lstStyle/>
          <a:p>
            <a:pPr>
              <a:defRPr lang="en-US"/>
            </a:pPr>
            <a:fld id="{0B8AF386-C8E6-DF05-A832-3E50BD7C5E6B}" type="slidenum">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noChangeArrowheads="1"/>
            <a:extLst>
              <a:ext uri="smNativeData">
                <pr:smNativeData xmlns:pr="smNativeData" xmlns:p14="http://schemas.microsoft.com/office/powerpoint/2010/main" xmlns="" val="SMDATA_16_cqBoYBMAAAAlAAAAZAAAAA0AAAAAkAAAAEgAAACQAAAASAAAAAAAAAAC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KwUAANACAABbHQAAqAwAABAAAAAmAAAACAAAAIGAAAAAAAAA"/>
              </a:ext>
            </a:extLst>
          </p:cNvSpPr>
          <p:nvPr>
            <p:ph type="title"/>
          </p:nvPr>
        </p:nvSpPr>
        <p:spPr>
          <a:xfrm>
            <a:off x="840105" y="457200"/>
            <a:ext cx="3931920" cy="1600200"/>
          </a:xfrm>
        </p:spPr>
        <p:txBody>
          <a:bodyPr vert="horz" wrap="square" lIns="91440" tIns="45720" rIns="91440" bIns="45720" numCol="1" anchor="b">
            <a:prstTxWarp prst="textNoShape">
              <a:avLst/>
            </a:prstTxWarp>
          </a:bodyPr>
          <a:lstStyle>
            <a:lvl1pPr>
              <a:defRPr lang="en-US" sz="3200"/>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r>
              <a:t>Click to edit Master title style</a:t>
            </a:r>
          </a:p>
        </p:txBody>
      </p:sp>
      <p:sp>
        <p:nvSpPr>
          <p:cNvPr id="3" name="Picture Placeholder 2"/>
          <p:cNvSpPr>
            <a:spLocks noGrp="1" noChangeArrowheads="1"/>
            <a:extLst>
              <a:ext uri="smNativeData">
                <pr:smNativeData xmlns:pr="smNativeData" xmlns:p14="http://schemas.microsoft.com/office/powerpoint/2010/main" xmlns="" val="SMDATA_16_cqBoYBMAAAAlAAAAZAAAAA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DAIAg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4x8AABMGAADbRQAADiQAABAAAAAmAAAACAAAAAGAAAAAAAAA"/>
              </a:ext>
            </a:extLst>
          </p:cNvSpPr>
          <p:nvPr>
            <p:ph type="pic" idx="1"/>
          </p:nvPr>
        </p:nvSpPr>
        <p:spPr>
          <a:xfrm>
            <a:off x="5183505" y="987425"/>
            <a:ext cx="6172200" cy="4873625"/>
          </a:xfrm>
        </p:spPr>
        <p:txBody>
          <a:bodyPr/>
          <a:lstStyle>
            <a:lvl1pPr marL="0" indent="0">
              <a:buNone/>
              <a:defRPr lang="en-US" sz="3200"/>
            </a:lvl1pPr>
            <a:lvl2pPr marL="457200" indent="0">
              <a:buNone/>
              <a:defRPr lang="en-US" sz="2800"/>
            </a:lvl2pPr>
            <a:lvl3pPr marL="914400" indent="0">
              <a:buNone/>
              <a:defRPr lang="en-US" sz="2400"/>
            </a:lvl3pPr>
            <a:lvl4pPr marL="1371600" indent="0">
              <a:buNone/>
              <a:defRPr lang="en-US" sz="2000"/>
            </a:lvl4pPr>
            <a:lvl5pPr marL="1828800" indent="0">
              <a:buNone/>
              <a:defRPr lang="en-US" sz="2000"/>
            </a:lvl5pPr>
            <a:lvl6pPr marL="2286000" indent="0">
              <a:buNone/>
              <a:defRPr lang="en-US" sz="2000"/>
            </a:lvl6pPr>
            <a:lvl7pPr marL="2743200" indent="0">
              <a:buNone/>
              <a:defRPr lang="en-US" sz="2000"/>
            </a:lvl7pPr>
            <a:lvl8pPr marL="3200400" indent="0">
              <a:buNone/>
              <a:defRPr lang="en-US" sz="2000"/>
            </a:lvl8pPr>
            <a:lvl9pPr marL="3657600" indent="0">
              <a:buNone/>
              <a:defRPr lang="en-US" sz="2000"/>
            </a:lvl9pPr>
          </a:lstStyle>
          <a:p>
            <a:pPr>
              <a:defRPr lang="en-US"/>
            </a:pPr>
            <a:endParaRPr/>
          </a:p>
        </p:txBody>
      </p:sp>
      <p:sp>
        <p:nvSpPr>
          <p:cNvPr id="4" name="Text Placeholder 3"/>
          <p:cNvSpPr>
            <a:spLocks noGrp="1" noChangeArrowheads="1"/>
            <a:extLst>
              <a:ext uri="smNativeData">
                <pr:smNativeData xmlns:pr="smNativeData" xmlns:p14="http://schemas.microsoft.com/office/powerpoint/2010/main" xmlns="" val="SMDATA_16_cqBoYBMAAAAlAAAAZAAAAA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KwUAAKgMAABbHQAAGyQAABAAAAAmAAAACAAAAAGAAAAAAAAA"/>
              </a:ext>
            </a:extLst>
          </p:cNvSpPr>
          <p:nvPr>
            <p:ph idx="2"/>
          </p:nvPr>
        </p:nvSpPr>
        <p:spPr>
          <a:xfrm>
            <a:off x="840105" y="2057400"/>
            <a:ext cx="3931920" cy="3811905"/>
          </a:xfrm>
        </p:spPr>
        <p:txBody>
          <a:bodyPr/>
          <a:lstStyle>
            <a:lvl1pPr marL="0" indent="0">
              <a:buNone/>
              <a:defRPr lang="en-US" sz="1600"/>
            </a:lvl1pPr>
            <a:lvl2pPr marL="457200" indent="0">
              <a:buNone/>
              <a:defRPr lang="en-US" sz="1400"/>
            </a:lvl2pPr>
            <a:lvl3pPr marL="914400" indent="0">
              <a:buNone/>
              <a:defRPr lang="en-US" sz="1200"/>
            </a:lvl3pPr>
            <a:lvl4pPr marL="1371600" indent="0">
              <a:buNone/>
              <a:defRPr lang="en-US" sz="1000"/>
            </a:lvl4pPr>
            <a:lvl5pPr marL="1828800" indent="0">
              <a:buNone/>
              <a:defRPr lang="en-US" sz="1000"/>
            </a:lvl5pPr>
            <a:lvl6pPr marL="2286000" indent="0">
              <a:buNone/>
              <a:defRPr lang="en-US" sz="1000"/>
            </a:lvl6pPr>
            <a:lvl7pPr marL="2743200" indent="0">
              <a:buNone/>
              <a:defRPr lang="en-US" sz="1000"/>
            </a:lvl7pPr>
            <a:lvl8pPr marL="3200400" indent="0">
              <a:buNone/>
              <a:defRPr lang="en-US" sz="1000"/>
            </a:lvl8pPr>
            <a:lvl9pPr marL="3657600" indent="0">
              <a:buNone/>
              <a:defRPr lang="en-US" sz="1000"/>
            </a:lvl9pPr>
          </a:lstStyle>
          <a:p>
            <a:pPr>
              <a:defRPr lang="en-US"/>
            </a:pPr>
            <a:r>
              <a:t>Edit Master text styles</a:t>
            </a:r>
          </a:p>
        </p:txBody>
      </p:sp>
      <p:sp>
        <p:nvSpPr>
          <p:cNvPr id="5" name="Date Placeholder 4"/>
          <p:cNvSpPr>
            <a:spLocks noGrp="1" noChangeArrowheads="1"/>
            <a:extLst>
              <a:ext uri="smNativeData">
                <pr:smNativeData xmlns:pr="smNativeData" xmlns:p14="http://schemas.microsoft.com/office/powerpoint/2010/main" xmlns="" val="SMDATA_16_cqBoYBMAAAAlAAAAZAAAAA0AAAAAkAAAAEgAAACQAAAASAAAAAAAAAAB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KAUAABonAAAIFgAAWSkAABAAAAAmAAAACAAAAAAAAAAAAAAA"/>
              </a:ext>
            </a:extLst>
          </p:cNvSpPr>
          <p:nvPr>
            <p:ph type="dt" sz="half" idx="10"/>
          </p:nvPr>
        </p:nvSpPr>
        <p:spPr/>
        <p:txBody>
          <a:bodyPr/>
          <a:lstStyle/>
          <a:p>
            <a:pPr>
              <a:defRPr lang="en-US"/>
            </a:pPr>
            <a:fld id="{0B8AA6CF-81E6-DF50-A832-7705E87C5E22}" type="datetime1">
              <a:t>4/5/2021</a:t>
            </a:fld>
            <a:endParaRPr/>
          </a:p>
        </p:txBody>
      </p:sp>
      <p:sp>
        <p:nvSpPr>
          <p:cNvPr id="6" name="Footer Placeholder 5"/>
          <p:cNvSpPr>
            <a:spLocks noGrp="1" noChangeArrowheads="1"/>
            <a:extLst>
              <a:ext uri="smNativeData">
                <pr:smNativeData xmlns:pr="smNativeData" xmlns:p14="http://schemas.microsoft.com/office/powerpoint/2010/main" xmlns="" val="SMDATA_16_cqBoYBMAAAAlAAAAZAAAAA0AAAAAkAAAAEgAAACQAAAASAAAAAAAAAAB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2BgAABonAAAoMgAAWSkAABAAAAAmAAAACAAAAAAAAAAAAAAA"/>
              </a:ext>
            </a:extLst>
          </p:cNvSpPr>
          <p:nvPr>
            <p:ph type="ftr" sz="quarter" idx="11"/>
          </p:nvPr>
        </p:nvSpPr>
        <p:spPr/>
        <p:txBody>
          <a:bodyPr/>
          <a:lstStyle/>
          <a:p>
            <a:pPr>
              <a:defRPr lang="en-US"/>
            </a:pPr>
            <a:endParaRPr/>
          </a:p>
        </p:txBody>
      </p:sp>
      <p:sp>
        <p:nvSpPr>
          <p:cNvPr id="7" name="Slide Number Placeholder 6"/>
          <p:cNvSpPr>
            <a:spLocks noGrp="1" noChangeArrowheads="1"/>
            <a:extLst>
              <a:ext uri="smNativeData">
                <pr:smNativeData xmlns:pr="smNativeData" xmlns:p14="http://schemas.microsoft.com/office/powerpoint/2010/main" xmlns="" val="SMDATA_16_cqBoYBMAAAAlAAAAZAAAAA0AAAAAkAAAAEgAAACQAAAASAAAAAAAAAAB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DQAABonAADYRQAAWSkAABAAAAAmAAAACAAAAAAAAAAAAAAA"/>
              </a:ext>
            </a:extLst>
          </p:cNvSpPr>
          <p:nvPr>
            <p:ph type="sldNum" sz="quarter" idx="12"/>
          </p:nvPr>
        </p:nvSpPr>
        <p:spPr/>
        <p:txBody>
          <a:bodyPr/>
          <a:lstStyle/>
          <a:p>
            <a:pPr>
              <a:defRPr lang="en-US"/>
            </a:pPr>
            <a:fld id="{0B8ACA0F-41E6-DF3C-A832-B769847C5EE2}"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noChangeArrowheads="1"/>
            <a:extLst>
              <a:ext uri="smNativeData">
                <pr:smNativeData xmlns:pr="smNativeData" xmlns:p14="http://schemas.microsoft.com/office/powerpoint/2010/main" xmlns="" val="SMDATA_16_cqBoYB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KAUAAD8CAADYRQAAZwoAABAAAAAmAAAACAAAAL8vAAAAAAAA"/>
              </a:ext>
            </a:extLst>
          </p:cNvSpPr>
          <p:nvPr>
            <p:ph type="title"/>
          </p:nvPr>
        </p:nvSpPr>
        <p:spPr>
          <a:xfrm>
            <a:off x="838200" y="365125"/>
            <a:ext cx="10515600" cy="1325880"/>
          </a:xfrm>
          <a:prstGeom prst="rect">
            <a:avLst/>
          </a:prstGeom>
        </p:spPr>
        <p:txBody>
          <a:bodyPr vert="horz" wrap="square" lIns="91440" tIns="45720" rIns="91440" bIns="45720" numCol="1" anchor="ctr">
            <a:prstTxWarp prst="textNoShape">
              <a:avLst/>
            </a:prstTxWarp>
          </a:bodyPr>
          <a:lstStyle/>
          <a:p>
            <a:pPr>
              <a:defRPr lang="en-US"/>
            </a:pPr>
            <a:r>
              <a:t>Click to edit Master title style</a:t>
            </a:r>
          </a:p>
        </p:txBody>
      </p:sp>
      <p:sp>
        <p:nvSpPr>
          <p:cNvPr id="3" name="Text Placeholder 2"/>
          <p:cNvSpPr>
            <a:spLocks noGrp="1" noChangeArrowheads="1"/>
            <a:extLst>
              <a:ext uri="smNativeData">
                <pr:smNativeData xmlns:pr="smNativeData" xmlns:p14="http://schemas.microsoft.com/office/powerpoint/2010/main" xmlns="" val="SMDATA_16_cqBoYB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KAUAADsLAADYRQAAACYAABAAAAAmAAAACAAAAD8vAAAAAAAA"/>
              </a:ext>
            </a:extLst>
          </p:cNvSpPr>
          <p:nvPr>
            <p:ph type="body" idx="1"/>
          </p:nvPr>
        </p:nvSpPr>
        <p:spPr>
          <a:xfrm>
            <a:off x="838200" y="1825625"/>
            <a:ext cx="10515600" cy="4351655"/>
          </a:xfrm>
          <a:prstGeom prst="rect">
            <a:avLst/>
          </a:prstGeom>
        </p:spPr>
        <p:txBody>
          <a:bodyPr vert="horz" wrap="square" lIns="91440" tIns="45720" rIns="91440" bIns="45720" numCol="1" anchor="t">
            <a:prstTxWarp prst="textNoShape">
              <a:avLst/>
            </a:prstTxWarp>
          </a:bodyPr>
          <a:lstStyle/>
          <a:p>
            <a:pPr>
              <a:defRPr lang="en-US"/>
            </a:pPr>
            <a:r>
              <a:t>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4" name="Date Placeholder 3"/>
          <p:cNvSpPr>
            <a:spLocks noGrp="1" noChangeArrowheads="1"/>
            <a:extLst>
              <a:ext uri="smNativeData">
                <pr:smNativeData xmlns:pr="smNativeData" xmlns:p14="http://schemas.microsoft.com/office/powerpoint/2010/main" xmlns="" val="SMDATA_16_cqBoYB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KAUAABonAAAIFgAAWSkAABAAAAAmAAAACAAAAL+PAAAAAAAA"/>
              </a:ext>
            </a:extLst>
          </p:cNvSpPr>
          <p:nvPr>
            <p:ph type="dt" sz="half" idx="2"/>
          </p:nvPr>
        </p:nvSpPr>
        <p:spPr>
          <a:xfrm>
            <a:off x="838200" y="6356350"/>
            <a:ext cx="2743200" cy="365125"/>
          </a:xfrm>
          <a:prstGeom prst="rect">
            <a:avLst/>
          </a:prstGeom>
        </p:spPr>
        <p:txBody>
          <a:bodyPr vert="horz" wrap="square" lIns="91440" tIns="45720" rIns="91440" bIns="45720" numCol="1" anchor="ctr">
            <a:prstTxWarp prst="textNoShape">
              <a:avLst/>
            </a:prstTxWarp>
          </a:bodyPr>
          <a:lstStyle>
            <a:lvl1pPr algn="l">
              <a:defRPr lang="en-US" sz="1200">
                <a:solidFill>
                  <a:srgbClr val="8C8C8C"/>
                </a:solidFill>
              </a:defRPr>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0B8AF81A-54E6-DF0E-A832-A25BB67C5EF7}" type="datetime1">
              <a:t>4/5/2021</a:t>
            </a:fld>
            <a:endParaRPr/>
          </a:p>
        </p:txBody>
      </p:sp>
      <p:sp>
        <p:nvSpPr>
          <p:cNvPr id="5" name="Footer Placeholder 4"/>
          <p:cNvSpPr>
            <a:spLocks noGrp="1" noChangeArrowheads="1"/>
            <a:extLst>
              <a:ext uri="smNativeData">
                <pr:smNativeData xmlns:pr="smNativeData" xmlns:p14="http://schemas.microsoft.com/office/powerpoint/2010/main" xmlns="" val="SMDATA_16_cqBoYB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2BgAABonAAAoMgAAWSkAABAAAAAmAAAACAAAAL+PAAAAAAAA"/>
              </a:ext>
            </a:extLst>
          </p:cNvSpPr>
          <p:nvPr>
            <p:ph type="ftr" sz="quarter" idx="3"/>
          </p:nvPr>
        </p:nvSpPr>
        <p:spPr>
          <a:xfrm>
            <a:off x="4038600" y="6356350"/>
            <a:ext cx="4114800" cy="365125"/>
          </a:xfrm>
          <a:prstGeom prst="rect">
            <a:avLst/>
          </a:prstGeom>
        </p:spPr>
        <p:txBody>
          <a:bodyPr vert="horz" wrap="square" lIns="91440" tIns="45720" rIns="91440" bIns="45720" numCol="1" anchor="ctr">
            <a:prstTxWarp prst="textNoShape">
              <a:avLst/>
            </a:prstTxWarp>
          </a:bodyPr>
          <a:lstStyle>
            <a:lvl1pPr algn="ctr">
              <a:defRPr lang="en-US" sz="1200">
                <a:solidFill>
                  <a:srgbClr val="8C8C8C"/>
                </a:solidFill>
              </a:defRPr>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a:p>
        </p:txBody>
      </p:sp>
      <p:sp>
        <p:nvSpPr>
          <p:cNvPr id="6" name="Slide Number Placeholder 5"/>
          <p:cNvSpPr>
            <a:spLocks noGrp="1" noChangeArrowheads="1"/>
            <a:extLst>
              <a:ext uri="smNativeData">
                <pr:smNativeData xmlns:pr="smNativeData" xmlns:p14="http://schemas.microsoft.com/office/powerpoint/2010/main" xmlns="" val="SMDATA_16_cqBoYB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DQAABonAADYRQAAWSkAABAAAAAmAAAACAAAAL+PAAAAAAAA"/>
              </a:ext>
            </a:extLst>
          </p:cNvSpPr>
          <p:nvPr>
            <p:ph type="sldNum" sz="quarter" idx="4"/>
          </p:nvPr>
        </p:nvSpPr>
        <p:spPr>
          <a:xfrm>
            <a:off x="8610600" y="6356350"/>
            <a:ext cx="2743200" cy="365125"/>
          </a:xfrm>
          <a:prstGeom prst="rect">
            <a:avLst/>
          </a:prstGeom>
        </p:spPr>
        <p:txBody>
          <a:bodyPr vert="horz" wrap="square" lIns="91440" tIns="45720" rIns="91440" bIns="45720" numCol="1" anchor="ctr">
            <a:prstTxWarp prst="textNoShape">
              <a:avLst/>
            </a:prstTxWarp>
          </a:bodyPr>
          <a:lstStyle>
            <a:lvl1pPr algn="r">
              <a:defRPr lang="en-US" sz="1200">
                <a:solidFill>
                  <a:srgbClr val="8C8C8C"/>
                </a:solidFill>
              </a:defRPr>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0B8AD928-66E6-DF2F-A832-907A977C5EC5}"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marR="0" indent="0" algn="l" defTabSz="914400">
        <a:lnSpc>
          <a:spcPct val="90000"/>
        </a:lnSpc>
        <a:spcBef>
          <a:spcPts val="0"/>
        </a:spcBef>
        <a:spcAft>
          <a:spcPts val="0"/>
        </a:spcAft>
        <a:buNone/>
        <a:tabLst/>
        <a:defRPr lang="en-US" sz="4400" b="0" i="0" u="none" strike="noStrike" kern="1" spc="0" baseline="0">
          <a:solidFill>
            <a:schemeClr val="tx1"/>
          </a:solidFill>
          <a:effectLst/>
          <a:latin typeface="Calibri Light" pitchFamily="2" charset="0"/>
          <a:ea typeface="Calibri Light" pitchFamily="2" charset="0"/>
          <a:cs typeface="Calibri Light" pitchFamily="2" charset="0"/>
        </a:defRPr>
      </a:lvl1pPr>
      <a:lvl2pPr marL="457200" marR="0" indent="0" algn="l" defTabSz="914400">
        <a:lnSpc>
          <a:spcPct val="100000"/>
        </a:lnSpc>
        <a:spcBef>
          <a:spcPts val="0"/>
        </a:spcBef>
        <a:spcAft>
          <a:spcPts val="0"/>
        </a:spcAft>
        <a:buNone/>
        <a:tabLst/>
        <a:defRPr lang="en-US" sz="1800" b="0" i="0" u="none" strike="noStrike" kern="1" spc="0" baseline="0">
          <a:solidFill>
            <a:schemeClr val="tx1"/>
          </a:solidFill>
          <a:effectLst/>
          <a:latin typeface="Calibri" pitchFamily="2" charset="0"/>
          <a:ea typeface="Calibri" pitchFamily="2" charset="0"/>
          <a:cs typeface="Calibri" pitchFamily="2" charset="0"/>
        </a:defRPr>
      </a:lvl2pPr>
      <a:lvl3pPr marL="914400" marR="0" indent="0" algn="l" defTabSz="914400">
        <a:lnSpc>
          <a:spcPct val="100000"/>
        </a:lnSpc>
        <a:spcBef>
          <a:spcPts val="0"/>
        </a:spcBef>
        <a:spcAft>
          <a:spcPts val="0"/>
        </a:spcAft>
        <a:buNone/>
        <a:tabLst/>
        <a:defRPr lang="en-US" sz="1800" b="0" i="0" u="none" strike="noStrike" kern="1" spc="0" baseline="0">
          <a:solidFill>
            <a:schemeClr val="tx1"/>
          </a:solidFill>
          <a:effectLst/>
          <a:latin typeface="Calibri" pitchFamily="2" charset="0"/>
          <a:ea typeface="Calibri" pitchFamily="2" charset="0"/>
          <a:cs typeface="Calibri" pitchFamily="2" charset="0"/>
        </a:defRPr>
      </a:lvl3pPr>
      <a:lvl4pPr marL="1371600" marR="0" indent="0" algn="l" defTabSz="914400">
        <a:lnSpc>
          <a:spcPct val="100000"/>
        </a:lnSpc>
        <a:spcBef>
          <a:spcPts val="0"/>
        </a:spcBef>
        <a:spcAft>
          <a:spcPts val="0"/>
        </a:spcAft>
        <a:buNone/>
        <a:tabLst/>
        <a:defRPr lang="en-US" sz="1800" b="0" i="0" u="none" strike="noStrike" kern="1" spc="0" baseline="0">
          <a:solidFill>
            <a:schemeClr val="tx1"/>
          </a:solidFill>
          <a:effectLst/>
          <a:latin typeface="Calibri" pitchFamily="2" charset="0"/>
          <a:ea typeface="Calibri" pitchFamily="2" charset="0"/>
          <a:cs typeface="Calibri" pitchFamily="2" charset="0"/>
        </a:defRPr>
      </a:lvl4pPr>
      <a:lvl5pPr marL="1828800" marR="0" indent="0" algn="l" defTabSz="914400">
        <a:lnSpc>
          <a:spcPct val="100000"/>
        </a:lnSpc>
        <a:spcBef>
          <a:spcPts val="0"/>
        </a:spcBef>
        <a:spcAft>
          <a:spcPts val="0"/>
        </a:spcAft>
        <a:buNone/>
        <a:tabLst/>
        <a:defRPr lang="en-US" sz="1800" b="0" i="0" u="none" strike="noStrike" kern="1" spc="0" baseline="0">
          <a:solidFill>
            <a:schemeClr val="tx1"/>
          </a:solidFill>
          <a:effectLst/>
          <a:latin typeface="Calibri" pitchFamily="2" charset="0"/>
          <a:ea typeface="Calibri" pitchFamily="2" charset="0"/>
          <a:cs typeface="Calibri" pitchFamily="2" charset="0"/>
        </a:defRPr>
      </a:lvl5pPr>
      <a:lvl6pPr marL="2286000" marR="0" indent="0" algn="l" defTabSz="914400">
        <a:lnSpc>
          <a:spcPct val="100000"/>
        </a:lnSpc>
        <a:spcBef>
          <a:spcPts val="0"/>
        </a:spcBef>
        <a:spcAft>
          <a:spcPts val="0"/>
        </a:spcAft>
        <a:buNone/>
        <a:tabLst/>
        <a:defRPr lang="en-US" sz="1800" b="0" i="0" u="none" strike="noStrike" kern="1" spc="0" baseline="0">
          <a:solidFill>
            <a:schemeClr val="tx1"/>
          </a:solidFill>
          <a:effectLst/>
          <a:latin typeface="Calibri" pitchFamily="2" charset="0"/>
          <a:ea typeface="Calibri" pitchFamily="2" charset="0"/>
          <a:cs typeface="Calibri" pitchFamily="2" charset="0"/>
        </a:defRPr>
      </a:lvl6pPr>
      <a:lvl7pPr marL="2743200" marR="0" indent="0" algn="l" defTabSz="914400">
        <a:lnSpc>
          <a:spcPct val="100000"/>
        </a:lnSpc>
        <a:spcBef>
          <a:spcPts val="0"/>
        </a:spcBef>
        <a:spcAft>
          <a:spcPts val="0"/>
        </a:spcAft>
        <a:buNone/>
        <a:tabLst/>
        <a:defRPr lang="en-US" sz="1800" b="0" i="0" u="none" strike="noStrike" kern="1" spc="0" baseline="0">
          <a:solidFill>
            <a:schemeClr val="tx1"/>
          </a:solidFill>
          <a:effectLst/>
          <a:latin typeface="Calibri" pitchFamily="2" charset="0"/>
          <a:ea typeface="Calibri" pitchFamily="2" charset="0"/>
          <a:cs typeface="Calibri" pitchFamily="2" charset="0"/>
        </a:defRPr>
      </a:lvl7pPr>
      <a:lvl8pPr marL="3200400" marR="0" indent="0" algn="l" defTabSz="914400">
        <a:lnSpc>
          <a:spcPct val="100000"/>
        </a:lnSpc>
        <a:spcBef>
          <a:spcPts val="0"/>
        </a:spcBef>
        <a:spcAft>
          <a:spcPts val="0"/>
        </a:spcAft>
        <a:buNone/>
        <a:tabLst/>
        <a:defRPr lang="en-US" sz="1800" b="0" i="0" u="none" strike="noStrike" kern="1" spc="0" baseline="0">
          <a:solidFill>
            <a:schemeClr val="tx1"/>
          </a:solidFill>
          <a:effectLst/>
          <a:latin typeface="Calibri" pitchFamily="2" charset="0"/>
          <a:ea typeface="Calibri" pitchFamily="2" charset="0"/>
          <a:cs typeface="Calibri" pitchFamily="2" charset="0"/>
        </a:defRPr>
      </a:lvl8pPr>
      <a:lvl9pPr marL="3657600" marR="0" indent="0" algn="l" defTabSz="914400">
        <a:lnSpc>
          <a:spcPct val="100000"/>
        </a:lnSpc>
        <a:spcBef>
          <a:spcPts val="0"/>
        </a:spcBef>
        <a:spcAft>
          <a:spcPts val="0"/>
        </a:spcAft>
        <a:buNone/>
        <a:tabLst/>
        <a:defRPr lang="en-US" sz="1800" b="0" i="0" u="none" strike="noStrike" kern="1" spc="0" baseline="0">
          <a:solidFill>
            <a:schemeClr val="tx1"/>
          </a:solidFill>
          <a:effectLst/>
          <a:latin typeface="Calibri" pitchFamily="2" charset="0"/>
          <a:ea typeface="Calibri" pitchFamily="2" charset="0"/>
          <a:cs typeface="Calibri" pitchFamily="2" charset="0"/>
        </a:defRPr>
      </a:lvl9pPr>
    </p:titleStyle>
    <p:bodyStyle>
      <a:lvl1pPr marL="228600" marR="0" indent="-228600" algn="l" defTabSz="914400">
        <a:lnSpc>
          <a:spcPct val="90000"/>
        </a:lnSpc>
        <a:spcBef>
          <a:spcPts val="1000"/>
        </a:spcBef>
        <a:spcAft>
          <a:spcPts val="0"/>
        </a:spcAft>
        <a:buClrTx/>
        <a:buSzTx/>
        <a:buFont typeface="Arial" pitchFamily="2" charset="0"/>
        <a:buChar char="•"/>
        <a:tabLst/>
        <a:defRPr lang="en-US" sz="2800" b="0" i="0" u="none" strike="noStrike" kern="1" spc="0" baseline="0">
          <a:solidFill>
            <a:schemeClr val="tx1"/>
          </a:solidFill>
          <a:effectLst/>
          <a:latin typeface="Calibri" pitchFamily="2" charset="0"/>
          <a:ea typeface="Calibri" pitchFamily="2" charset="0"/>
          <a:cs typeface="Calibri" pitchFamily="2" charset="0"/>
        </a:defRPr>
      </a:lvl1pPr>
      <a:lvl2pPr marL="685800" marR="0" indent="-228600" algn="l" defTabSz="914400">
        <a:lnSpc>
          <a:spcPct val="90000"/>
        </a:lnSpc>
        <a:spcBef>
          <a:spcPts val="500"/>
        </a:spcBef>
        <a:spcAft>
          <a:spcPts val="0"/>
        </a:spcAft>
        <a:buClrTx/>
        <a:buSzTx/>
        <a:buFont typeface="Arial" pitchFamily="2" charset="0"/>
        <a:buChar char="•"/>
        <a:tabLst/>
        <a:defRPr lang="en-US" sz="2400" b="0" i="0" u="none" strike="noStrike" kern="1" spc="0" baseline="0">
          <a:solidFill>
            <a:schemeClr val="tx1"/>
          </a:solidFill>
          <a:effectLst/>
          <a:latin typeface="Calibri" pitchFamily="2" charset="0"/>
          <a:ea typeface="Calibri" pitchFamily="2" charset="0"/>
          <a:cs typeface="Calibri" pitchFamily="2" charset="0"/>
        </a:defRPr>
      </a:lvl2pPr>
      <a:lvl3pPr marL="1143000" marR="0" indent="-228600" algn="l" defTabSz="914400">
        <a:lnSpc>
          <a:spcPct val="90000"/>
        </a:lnSpc>
        <a:spcBef>
          <a:spcPts val="500"/>
        </a:spcBef>
        <a:spcAft>
          <a:spcPts val="0"/>
        </a:spcAft>
        <a:buClrTx/>
        <a:buSzTx/>
        <a:buFont typeface="Arial" pitchFamily="2" charset="0"/>
        <a:buChar char="•"/>
        <a:tabLst/>
        <a:defRPr lang="en-US" sz="2000" b="0" i="0" u="none" strike="noStrike" kern="1" spc="0" baseline="0">
          <a:solidFill>
            <a:schemeClr val="tx1"/>
          </a:solidFill>
          <a:effectLst/>
          <a:latin typeface="Calibri" pitchFamily="2" charset="0"/>
          <a:ea typeface="Calibri" pitchFamily="2" charset="0"/>
          <a:cs typeface="Calibri" pitchFamily="2" charset="0"/>
        </a:defRPr>
      </a:lvl3pPr>
      <a:lvl4pPr marL="1600200" marR="0" indent="-228600" algn="l" defTabSz="914400">
        <a:lnSpc>
          <a:spcPct val="90000"/>
        </a:lnSpc>
        <a:spcBef>
          <a:spcPts val="500"/>
        </a:spcBef>
        <a:spcAft>
          <a:spcPts val="0"/>
        </a:spcAft>
        <a:buClrTx/>
        <a:buSzTx/>
        <a:buFont typeface="Arial" pitchFamily="2" charset="0"/>
        <a:buChar char="•"/>
        <a:tabLst/>
        <a:defRPr lang="en-US" sz="1800" b="0" i="0" u="none" strike="noStrike" kern="1" spc="0" baseline="0">
          <a:solidFill>
            <a:schemeClr val="tx1"/>
          </a:solidFill>
          <a:effectLst/>
          <a:latin typeface="Calibri" pitchFamily="2" charset="0"/>
          <a:ea typeface="Calibri" pitchFamily="2" charset="0"/>
          <a:cs typeface="Calibri" pitchFamily="2" charset="0"/>
        </a:defRPr>
      </a:lvl4pPr>
      <a:lvl5pPr marL="2057400" marR="0" indent="-228600" algn="l" defTabSz="914400">
        <a:lnSpc>
          <a:spcPct val="90000"/>
        </a:lnSpc>
        <a:spcBef>
          <a:spcPts val="500"/>
        </a:spcBef>
        <a:spcAft>
          <a:spcPts val="0"/>
        </a:spcAft>
        <a:buClrTx/>
        <a:buSzTx/>
        <a:buFont typeface="Arial" pitchFamily="2" charset="0"/>
        <a:buChar char="•"/>
        <a:tabLst/>
        <a:defRPr lang="en-US" sz="1800" b="0" i="0" u="none" strike="noStrike" kern="1" spc="0" baseline="0">
          <a:solidFill>
            <a:schemeClr val="tx1"/>
          </a:solidFill>
          <a:effectLst/>
          <a:latin typeface="Calibri" pitchFamily="2" charset="0"/>
          <a:ea typeface="Calibri" pitchFamily="2" charset="0"/>
          <a:cs typeface="Calibri" pitchFamily="2" charset="0"/>
        </a:defRPr>
      </a:lvl5pPr>
      <a:lvl6pPr marL="2514600" marR="0" indent="-228600" algn="l" defTabSz="914400">
        <a:lnSpc>
          <a:spcPct val="90000"/>
        </a:lnSpc>
        <a:spcBef>
          <a:spcPts val="500"/>
        </a:spcBef>
        <a:spcAft>
          <a:spcPts val="0"/>
        </a:spcAft>
        <a:buClrTx/>
        <a:buSzTx/>
        <a:buFont typeface="Arial" pitchFamily="2" charset="0"/>
        <a:buChar char="•"/>
        <a:tabLst/>
        <a:defRPr lang="en-US" sz="1800" b="0" i="0" u="none" strike="noStrike" kern="1" spc="0" baseline="0">
          <a:solidFill>
            <a:schemeClr val="tx1"/>
          </a:solidFill>
          <a:effectLst/>
          <a:latin typeface="Calibri" pitchFamily="2" charset="0"/>
          <a:ea typeface="Calibri" pitchFamily="2" charset="0"/>
          <a:cs typeface="Calibri" pitchFamily="2" charset="0"/>
        </a:defRPr>
      </a:lvl6pPr>
      <a:lvl7pPr marL="2971800" marR="0" indent="-228600" algn="l" defTabSz="914400">
        <a:lnSpc>
          <a:spcPct val="90000"/>
        </a:lnSpc>
        <a:spcBef>
          <a:spcPts val="500"/>
        </a:spcBef>
        <a:spcAft>
          <a:spcPts val="0"/>
        </a:spcAft>
        <a:buClrTx/>
        <a:buSzTx/>
        <a:buFont typeface="Arial" pitchFamily="2" charset="0"/>
        <a:buChar char="•"/>
        <a:tabLst/>
        <a:defRPr lang="en-US" sz="1800" b="0" i="0" u="none" strike="noStrike" kern="1" spc="0" baseline="0">
          <a:solidFill>
            <a:schemeClr val="tx1"/>
          </a:solidFill>
          <a:effectLst/>
          <a:latin typeface="Calibri" pitchFamily="2" charset="0"/>
          <a:ea typeface="Calibri" pitchFamily="2" charset="0"/>
          <a:cs typeface="Calibri" pitchFamily="2" charset="0"/>
        </a:defRPr>
      </a:lvl7pPr>
      <a:lvl8pPr marL="3429000" marR="0" indent="-228600" algn="l" defTabSz="914400">
        <a:lnSpc>
          <a:spcPct val="90000"/>
        </a:lnSpc>
        <a:spcBef>
          <a:spcPts val="500"/>
        </a:spcBef>
        <a:spcAft>
          <a:spcPts val="0"/>
        </a:spcAft>
        <a:buClrTx/>
        <a:buSzTx/>
        <a:buFont typeface="Arial" pitchFamily="2" charset="0"/>
        <a:buChar char="•"/>
        <a:tabLst/>
        <a:defRPr lang="en-US" sz="1800" b="0" i="0" u="none" strike="noStrike" kern="1" spc="0" baseline="0">
          <a:solidFill>
            <a:schemeClr val="tx1"/>
          </a:solidFill>
          <a:effectLst/>
          <a:latin typeface="Calibri" pitchFamily="2" charset="0"/>
          <a:ea typeface="Calibri" pitchFamily="2" charset="0"/>
          <a:cs typeface="Calibri" pitchFamily="2" charset="0"/>
        </a:defRPr>
      </a:lvl8pPr>
      <a:lvl9pPr marL="3886200" marR="0" indent="-228600" algn="l" defTabSz="914400">
        <a:lnSpc>
          <a:spcPct val="90000"/>
        </a:lnSpc>
        <a:spcBef>
          <a:spcPts val="500"/>
        </a:spcBef>
        <a:spcAft>
          <a:spcPts val="0"/>
        </a:spcAft>
        <a:buClrTx/>
        <a:buSzTx/>
        <a:buFont typeface="Arial" pitchFamily="2" charset="0"/>
        <a:buChar char="•"/>
        <a:tabLst/>
        <a:defRPr lang="en-US" sz="1800" b="0" i="0" u="none" strike="noStrike" kern="1" spc="0" baseline="0">
          <a:solidFill>
            <a:schemeClr val="tx1"/>
          </a:solidFill>
          <a:effectLst/>
          <a:latin typeface="Calibri" pitchFamily="2" charset="0"/>
          <a:ea typeface="Calibri" pitchFamily="2" charset="0"/>
          <a:cs typeface="Calibri" pitchFamily="2" charset="0"/>
        </a:defRPr>
      </a:lvl9pPr>
    </p:bodyStyle>
    <p:otherStyle>
      <a:lvl1pPr marL="0" marR="0" indent="0" algn="l" defTabSz="914400">
        <a:lnSpc>
          <a:spcPct val="100000"/>
        </a:lnSpc>
        <a:spcBef>
          <a:spcPts val="0"/>
        </a:spcBef>
        <a:spcAft>
          <a:spcPts val="0"/>
        </a:spcAft>
        <a:buNone/>
        <a:tabLst/>
        <a:defRPr lang="en-US" sz="1800" b="0" i="0" u="none" strike="noStrike" kern="1" spc="0" baseline="0">
          <a:solidFill>
            <a:schemeClr val="tx1"/>
          </a:solidFill>
          <a:effectLst/>
          <a:latin typeface="Calibri" pitchFamily="2" charset="0"/>
          <a:ea typeface="Calibri" pitchFamily="2" charset="0"/>
          <a:cs typeface="Calibri" pitchFamily="2" charset="0"/>
        </a:defRPr>
      </a:lvl1pPr>
      <a:lvl2pPr marL="457200" marR="0" indent="0" algn="l" defTabSz="914400">
        <a:lnSpc>
          <a:spcPct val="100000"/>
        </a:lnSpc>
        <a:spcBef>
          <a:spcPts val="0"/>
        </a:spcBef>
        <a:spcAft>
          <a:spcPts val="0"/>
        </a:spcAft>
        <a:buNone/>
        <a:tabLst/>
        <a:defRPr lang="en-US" sz="1800" b="0" i="0" u="none" strike="noStrike" kern="1" spc="0" baseline="0">
          <a:solidFill>
            <a:schemeClr val="tx1"/>
          </a:solidFill>
          <a:effectLst/>
          <a:latin typeface="Calibri" pitchFamily="2" charset="0"/>
          <a:ea typeface="Calibri" pitchFamily="2" charset="0"/>
          <a:cs typeface="Calibri" pitchFamily="2" charset="0"/>
        </a:defRPr>
      </a:lvl2pPr>
      <a:lvl3pPr marL="914400" marR="0" indent="0" algn="l" defTabSz="914400">
        <a:lnSpc>
          <a:spcPct val="100000"/>
        </a:lnSpc>
        <a:spcBef>
          <a:spcPts val="0"/>
        </a:spcBef>
        <a:spcAft>
          <a:spcPts val="0"/>
        </a:spcAft>
        <a:buNone/>
        <a:tabLst/>
        <a:defRPr lang="en-US" sz="1800" b="0" i="0" u="none" strike="noStrike" kern="1" spc="0" baseline="0">
          <a:solidFill>
            <a:schemeClr val="tx1"/>
          </a:solidFill>
          <a:effectLst/>
          <a:latin typeface="Calibri" pitchFamily="2" charset="0"/>
          <a:ea typeface="Calibri" pitchFamily="2" charset="0"/>
          <a:cs typeface="Calibri" pitchFamily="2" charset="0"/>
        </a:defRPr>
      </a:lvl3pPr>
      <a:lvl4pPr marL="1371600" marR="0" indent="0" algn="l" defTabSz="914400">
        <a:lnSpc>
          <a:spcPct val="100000"/>
        </a:lnSpc>
        <a:spcBef>
          <a:spcPts val="0"/>
        </a:spcBef>
        <a:spcAft>
          <a:spcPts val="0"/>
        </a:spcAft>
        <a:buNone/>
        <a:tabLst/>
        <a:defRPr lang="en-US" sz="1800" b="0" i="0" u="none" strike="noStrike" kern="1" spc="0" baseline="0">
          <a:solidFill>
            <a:schemeClr val="tx1"/>
          </a:solidFill>
          <a:effectLst/>
          <a:latin typeface="Calibri" pitchFamily="2" charset="0"/>
          <a:ea typeface="Calibri" pitchFamily="2" charset="0"/>
          <a:cs typeface="Calibri" pitchFamily="2" charset="0"/>
        </a:defRPr>
      </a:lvl4pPr>
      <a:lvl5pPr marL="1828800" marR="0" indent="0" algn="l" defTabSz="914400">
        <a:lnSpc>
          <a:spcPct val="100000"/>
        </a:lnSpc>
        <a:spcBef>
          <a:spcPts val="0"/>
        </a:spcBef>
        <a:spcAft>
          <a:spcPts val="0"/>
        </a:spcAft>
        <a:buNone/>
        <a:tabLst/>
        <a:defRPr lang="en-US" sz="1800" b="0" i="0" u="none" strike="noStrike" kern="1" spc="0" baseline="0">
          <a:solidFill>
            <a:schemeClr val="tx1"/>
          </a:solidFill>
          <a:effectLst/>
          <a:latin typeface="Calibri" pitchFamily="2" charset="0"/>
          <a:ea typeface="Calibri" pitchFamily="2" charset="0"/>
          <a:cs typeface="Calibri" pitchFamily="2" charset="0"/>
        </a:defRPr>
      </a:lvl5pPr>
      <a:lvl6pPr marL="2286000" marR="0" indent="0" algn="l" defTabSz="914400">
        <a:lnSpc>
          <a:spcPct val="100000"/>
        </a:lnSpc>
        <a:spcBef>
          <a:spcPts val="0"/>
        </a:spcBef>
        <a:spcAft>
          <a:spcPts val="0"/>
        </a:spcAft>
        <a:buNone/>
        <a:tabLst/>
        <a:defRPr lang="en-US" sz="1800" b="0" i="0" u="none" strike="noStrike" kern="1" spc="0" baseline="0">
          <a:solidFill>
            <a:schemeClr val="tx1"/>
          </a:solidFill>
          <a:effectLst/>
          <a:latin typeface="Calibri" pitchFamily="2" charset="0"/>
          <a:ea typeface="Calibri" pitchFamily="2" charset="0"/>
          <a:cs typeface="Calibri" pitchFamily="2" charset="0"/>
        </a:defRPr>
      </a:lvl6pPr>
      <a:lvl7pPr marL="2743200" marR="0" indent="0" algn="l" defTabSz="914400">
        <a:lnSpc>
          <a:spcPct val="100000"/>
        </a:lnSpc>
        <a:spcBef>
          <a:spcPts val="0"/>
        </a:spcBef>
        <a:spcAft>
          <a:spcPts val="0"/>
        </a:spcAft>
        <a:buNone/>
        <a:tabLst/>
        <a:defRPr lang="en-US" sz="1800" b="0" i="0" u="none" strike="noStrike" kern="1" spc="0" baseline="0">
          <a:solidFill>
            <a:schemeClr val="tx1"/>
          </a:solidFill>
          <a:effectLst/>
          <a:latin typeface="Calibri" pitchFamily="2" charset="0"/>
          <a:ea typeface="Calibri" pitchFamily="2" charset="0"/>
          <a:cs typeface="Calibri" pitchFamily="2" charset="0"/>
        </a:defRPr>
      </a:lvl7pPr>
      <a:lvl8pPr marL="3200400" marR="0" indent="0" algn="l" defTabSz="914400">
        <a:lnSpc>
          <a:spcPct val="100000"/>
        </a:lnSpc>
        <a:spcBef>
          <a:spcPts val="0"/>
        </a:spcBef>
        <a:spcAft>
          <a:spcPts val="0"/>
        </a:spcAft>
        <a:buNone/>
        <a:tabLst/>
        <a:defRPr lang="en-US" sz="1800" b="0" i="0" u="none" strike="noStrike" kern="1" spc="0" baseline="0">
          <a:solidFill>
            <a:schemeClr val="tx1"/>
          </a:solidFill>
          <a:effectLst/>
          <a:latin typeface="Calibri" pitchFamily="2" charset="0"/>
          <a:ea typeface="Calibri" pitchFamily="2" charset="0"/>
          <a:cs typeface="Calibri" pitchFamily="2" charset="0"/>
        </a:defRPr>
      </a:lvl8pPr>
      <a:lvl9pPr marL="3657600" marR="0" indent="0" algn="l" defTabSz="914400">
        <a:lnSpc>
          <a:spcPct val="100000"/>
        </a:lnSpc>
        <a:spcBef>
          <a:spcPts val="0"/>
        </a:spcBef>
        <a:spcAft>
          <a:spcPts val="0"/>
        </a:spcAft>
        <a:buNone/>
        <a:tabLst/>
        <a:defRPr lang="en-US" sz="1800" b="0" i="0" u="none" strike="noStrike" kern="1" spc="0" baseline="0">
          <a:solidFill>
            <a:schemeClr val="tx1"/>
          </a:solidFill>
          <a:effectLst/>
          <a:latin typeface="Calibri" pitchFamily="2" charset="0"/>
          <a:ea typeface="Calibri" pitchFamily="2" charset="0"/>
          <a:cs typeface="Calibri" pitchFamily="2" charset="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biblioteka.tfbor.bg.ac.r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hyperlink" Target="http://www.jmmab.com/" TargetMode="External"/><Relationship Id="rId7" Type="http://schemas.openxmlformats.org/officeDocument/2006/relationships/image" Target="../media/image8.jpeg"/><Relationship Id="rId2" Type="http://schemas.openxmlformats.org/officeDocument/2006/relationships/hyperlink" Target="https://www.jmma.tfbor.bg.ac.rs/" TargetMode="Externa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hyperlink" Target="https://www.rsd.tfbor.bg.ac.rs/" TargetMode="External"/><Relationship Id="rId4" Type="http://schemas.openxmlformats.org/officeDocument/2006/relationships/hyperlink" Target="http://www.sjm06.com/" TargetMode="External"/><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hyperlink" Target="https://eco.tfbor.bg.ac.rs/" TargetMode="External"/><Relationship Id="rId2" Type="http://schemas.openxmlformats.org/officeDocument/2006/relationships/hyperlink" Target="https://ioc.tfbor.bg.ac.rs/" TargetMode="Externa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hyperlink" Target="https://www.imprc.tfbor.bg.ac.rs/" TargetMode="External"/><Relationship Id="rId4" Type="http://schemas.openxmlformats.org/officeDocument/2006/relationships/hyperlink" Target="http://mksm.sjm06.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elmedint.com/vesti/61-industrija-40/"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ChangeArrowheads="1"/>
            <a:extLst>
              <a:ext uri="smNativeData">
                <pr:smNativeData xmlns:pr="smNativeData" xmlns:p14="http://schemas.microsoft.com/office/powerpoint/2010/main" xmlns="" val="SMDATA_16_cqBoYBMAAAAlAAAAZAAAAA0AAAAAkAAAAEgAAACQAAAASAAAAAAAAAAC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W5vVBf///wEAAAAAAAAAAAAAAAAAAAAAAAAAAAAAAAAAAAAAAAAAAAAAAAJ/f38A5+bmA8zMzADAwP8Af39/AAAAAAAAAAAAAAAAAAAAAAAAAAAAIQAAABgAAAAUAAAAYAkAAOgGAACgQQAAmBUAABAAAAAmAAAACAAAAAAAAAAAAAAA"/>
              </a:ext>
            </a:extLst>
          </p:cNvSpPr>
          <p:nvPr>
            <p:ph type="ctrTitle"/>
          </p:nvPr>
        </p:nvSpPr>
        <p:spPr/>
        <p:txBody>
          <a:bodyPr/>
          <a:lstStyle/>
          <a:p>
            <a:pPr>
              <a:defRPr lang="en-US"/>
            </a:pPr>
            <a:r>
              <a:rPr b="1" noProof="1"/>
              <a:t>Istraživanja u oblasti I4.0 na Tehničkom fakultetu u Boru</a:t>
            </a:r>
          </a:p>
        </p:txBody>
      </p:sp>
      <p:sp>
        <p:nvSpPr>
          <p:cNvPr id="3" name="Subtitle 2"/>
          <p:cNvSpPr>
            <a:spLocks noGrp="1" noChangeArrowheads="1"/>
            <a:extLst>
              <a:ext uri="smNativeData">
                <pr:smNativeData xmlns:pr="smNativeData" xmlns:p14="http://schemas.microsoft.com/office/powerpoint/2010/main" xmlns="" val="SMDATA_16_cqBoYBMAAAAlAAAAZAAAAA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W5vVBf///wEAAAAAAAAAAAAAAAAAAAAAAAAAAAAAAAAAAAAAAAAAAAAAAAJ/f38A5+bmA8zMzADAwP8Af39/AAAAAAAAAAAAAAAAAAAAAAAAAAAAIQAAABgAAAAUAAAAYAkAACkWAACgQQAAWCAAABAAAAAmAAAACAAAAAAAAAAAAAAA"/>
              </a:ext>
            </a:extLst>
          </p:cNvSpPr>
          <p:nvPr>
            <p:ph type="subTitle" idx="1"/>
          </p:nvPr>
        </p:nvSpPr>
        <p:spPr/>
        <p:txBody>
          <a:bodyPr/>
          <a:lstStyle/>
          <a:p>
            <a:pPr>
              <a:defRPr lang="en-US"/>
            </a:pPr>
            <a:r>
              <a:rPr b="1" i="1" noProof="1"/>
              <a:t>Prof. dr Ivan Mihajlović</a:t>
            </a:r>
            <a:endParaRPr lang="en-US" b="1" i="1"/>
          </a:p>
          <a:p>
            <a:pPr>
              <a:defRPr lang="en-US"/>
            </a:pPr>
            <a:r>
              <a:rPr lang="en-US" b="1" i="1"/>
              <a:t>Univerz</a:t>
            </a:r>
            <a:r>
              <a:rPr b="1" i="1" noProof="1"/>
              <a:t>itet u Beogradu, Tehnički fakultet u Boru</a:t>
            </a:r>
          </a:p>
          <a:p>
            <a:pPr>
              <a:defRPr lang="en-US"/>
            </a:pPr>
            <a:r>
              <a:rPr b="1" i="1" noProof="1"/>
              <a:t>Vojske Jugoslavije 12, 19210 Bor</a:t>
            </a:r>
          </a:p>
          <a:p>
            <a:pPr>
              <a:defRPr lang="en-US"/>
            </a:pPr>
            <a:endParaRPr b="1" i="1" noProof="1"/>
          </a:p>
        </p:txBody>
      </p:sp>
      <p:sp>
        <p:nvSpPr>
          <p:cNvPr id="4" name="Rectangle 3"/>
          <p:cNvSpPr>
            <a:extLst>
              <a:ext uri="smNativeData">
                <pr:smNativeData xmlns:pr="smNativeData" xmlns:p14="http://schemas.microsoft.com/office/powerpoint/2010/main" xmlns="" val="SMDATA_16_cqBoYBMAAAAlAAAAZAAAAE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P///wEAAAAAAAAAAAAAAAAAAAAAAAAAAAAAAAAAAAAAAAAAAAAAAAB/f38A5+bmA8zMzADAwP8Af39/AAAAAAAAAAAAAAAAAAAAAAAAAAAAIQAAABgAAAAUAAAATBMAAHQBAADMOAAAugkAABAgAAAmAAAACAAAAP//////////"/>
              </a:ext>
            </a:extLst>
          </p:cNvSpPr>
          <p:nvPr/>
        </p:nvSpPr>
        <p:spPr>
          <a:xfrm>
            <a:off x="3136900" y="236220"/>
            <a:ext cx="6096000" cy="1344930"/>
          </a:xfrm>
          <a:prstGeom prst="rect">
            <a:avLst/>
          </a:prstGeom>
          <a:noFill/>
          <a:ln>
            <a:noFill/>
          </a:ln>
          <a:effectLst/>
        </p:spPr>
        <p:txBody>
          <a:bodyPr vert="horz" wrap="square" lIns="91440" tIns="45720" rIns="91440" bIns="45720" numCol="1" anchor="t"/>
          <a:lstStyle/>
          <a:p>
            <a:pPr algn="ctr">
              <a:lnSpc>
                <a:spcPct val="115000"/>
              </a:lnSpc>
              <a:spcAft>
                <a:spcPts val="0"/>
              </a:spcAft>
              <a:defRPr lang="en-US"/>
            </a:pPr>
            <a:r>
              <a:rPr b="1" noProof="1">
                <a:latin typeface="Arial Narrow" charset="0"/>
                <a:ea typeface="Times New Roman" pitchFamily="1" charset="0"/>
                <a:cs typeface="Times New Roman" pitchFamily="1" charset="0"/>
              </a:rPr>
              <a:t>29-ti ON-LINE PANEL  - INDUSTRIJA 4.0 - NOVA  INDUSTRIJALIZACIJA REPUBLIKE</a:t>
            </a:r>
            <a:r>
              <a:rPr lang="en-US" b="1">
                <a:latin typeface="Arial Narrow" charset="0"/>
                <a:ea typeface="Times New Roman" pitchFamily="1" charset="0"/>
                <a:cs typeface="Times New Roman" pitchFamily="1" charset="0"/>
              </a:rPr>
              <a:t> SRBIJE</a:t>
            </a:r>
            <a:endParaRPr lang="en-US" sz="800">
              <a:latin typeface="Arial" pitchFamily="2" charset="0"/>
              <a:ea typeface="Times New Roman" pitchFamily="1" charset="0"/>
              <a:cs typeface="Times New Roman" pitchFamily="1" charset="0"/>
            </a:endParaRPr>
          </a:p>
          <a:p>
            <a:pPr algn="ctr">
              <a:defRPr lang="en-US"/>
            </a:pPr>
            <a:r>
              <a:rPr sz="2000" b="1" u="sng" noProof="1">
                <a:solidFill>
                  <a:srgbClr val="FF0000"/>
                </a:solidFill>
                <a:latin typeface="Arial Narrow" charset="0"/>
                <a:ea typeface="Times New Roman" pitchFamily="1" charset="0"/>
                <a:cs typeface="Times New Roman" pitchFamily="1" charset="0"/>
              </a:rPr>
              <a:t>DIGITALNA PLATFORMA ZA INDUSTRIJU 4.0 I NJENA PRIMENA </a:t>
            </a:r>
          </a:p>
        </p:txBody>
      </p:sp>
      <p:pic>
        <p:nvPicPr>
          <p:cNvPr id="5" name="Picture 1" descr="Logo"/>
          <p:cNvPicPr>
            <a:picLocks noChangeAspect="1"/>
            <a:extLst>
              <a:ext uri="smNativeData">
                <pr:smNativeData xmlns:pr="smNativeData" xmlns:p14="http://schemas.microsoft.com/office/powerpoint/2010/main" xmlns="" val="SMDATA_18_cqBoYBMAAAAlAAAAEQAAAC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AAAAAAAAAAAAAAAAAAAAAAAAAABkAAAAZAAAAAAAAAAjAAAABAAAAGQAAAAXAAAAFAAAAAAAAAAAAAAA/38AAP9/AAAAAAAACQAAAAQAAADXCUAIDAAAABAAAAAAAAAAAAAAAAA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Fub1QX///8BAAAAAAAAAAAAAAAAAAAAAAAAAAAAAAAAAAAAAAAAAAAAAAACf39/AOfm5gPMzMwAwMD/AH9/fwAAAAAAAAAAAAAAAAD///8AAAAAACEAAAAYAAAAFAAAAE8EAAB0AQAAgAsAAKUIAAAQAAAAJgAAAAgAAAD//////////w=="/>
              </a:ext>
            </a:extLst>
          </p:cNvPicPr>
          <p:nvPr/>
        </p:nvPicPr>
        <p:blipFill>
          <a:blip r:embed="rId2"/>
          <a:stretch>
            <a:fillRect/>
          </a:stretch>
        </p:blipFill>
        <p:spPr>
          <a:xfrm>
            <a:off x="700405" y="236220"/>
            <a:ext cx="1169035" cy="1169035"/>
          </a:xfrm>
          <a:prstGeom prst="rect">
            <a:avLst/>
          </a:prstGeom>
          <a:noFill/>
          <a:ln>
            <a:noFill/>
          </a:ln>
          <a:effectLst/>
        </p:spPr>
      </p:pic>
      <p:pic>
        <p:nvPicPr>
          <p:cNvPr id="6" name="Picture 13" descr="13479511_10207829887397826_241884984_n"/>
          <p:cNvPicPr>
            <a:picLocks noChangeAspect="1"/>
            <a:extLst>
              <a:ext uri="smNativeData">
                <pr:smNativeData xmlns:pr="smNativeData" xmlns:p14="http://schemas.microsoft.com/office/powerpoint/2010/main" xmlns="" val="SMDATA_18_cqBoYBMAAAAlAAAAEQAAAC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AAAAAAAAAAAAAAAAAAAAAAAAAABkAAAAZAAAAAAAAAAjAAAABAAAAGQAAAAXAAAAFAAAAAAAAAAAAAAA/38AAP9/AAAAAAAACQAAAAQAAACdYUAIDAAAABAAAAAAAAAAAAAAAAA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Fub1QX///8BAAAAAAAAAAAAAAAAAAAAAAAAAAAAAAAAAAAAAAAAAAAAAAACf39/AOfm5gPMzMwAwMD/AH9/fwAAAAAAAAAAAAAAAAD///8AAAAAACEAAAAYAAAAFAAAAMUNAAB0AQAAXBMAAHcJAAAQAAAAJgAAAAgAAAD//////////w=="/>
              </a:ext>
            </a:extLst>
          </p:cNvPicPr>
          <p:nvPr/>
        </p:nvPicPr>
        <p:blipFill>
          <a:blip r:embed="rId3"/>
          <a:stretch>
            <a:fillRect/>
          </a:stretch>
        </p:blipFill>
        <p:spPr>
          <a:xfrm>
            <a:off x="2238375" y="236220"/>
            <a:ext cx="908685" cy="1302385"/>
          </a:xfrm>
          <a:prstGeom prst="rect">
            <a:avLst/>
          </a:prstGeom>
          <a:noFill/>
          <a:ln>
            <a:noFill/>
          </a:ln>
          <a:effectLst/>
        </p:spPr>
      </p:pic>
      <p:pic>
        <p:nvPicPr>
          <p:cNvPr id="7" name="Picture 21" descr="Description: pks.jpg"/>
          <p:cNvPicPr>
            <a:picLocks noChangeAspect="1"/>
            <a:extLst>
              <a:ext uri="smNativeData">
                <pr:smNativeData xmlns:pr="smNativeData" xmlns:p14="http://schemas.microsoft.com/office/powerpoint/2010/main" xmlns="" val="SMDATA_18_cqBoYBMAAAAlAAAAEQAAAC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AAAAAAAAAAAAAAAAAAAAAAAAAABkAAAAZAAAAAAAAAAjAAAABAAAAGQAAAAXAAAAFAAAAAAAAAAAAAAA/38AAP9/AAAAAAAACQAAAAQAAAAAAAAADAAAABAAAAAAAAAAAAAAAAA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Fub1QX///8BAAAAAAAAAAAAAAAAAAAAAAAAAAAAAAAAAAAAAAAAAAAAAAACf39/AOfm5gPMzMwAwMD/AH9/fwAAAAAAAAAAAAAAAAD///8AAAAAACEAAAAYAAAAFAAAAMw4AABTAgAAZD4AACoIAAAQAAAAJgAAAAgAAAD//////////w=="/>
              </a:ext>
            </a:extLst>
          </p:cNvPicPr>
          <p:nvPr/>
        </p:nvPicPr>
        <p:blipFill>
          <a:blip r:embed="rId4"/>
          <a:stretch>
            <a:fillRect/>
          </a:stretch>
        </p:blipFill>
        <p:spPr>
          <a:xfrm>
            <a:off x="9232900" y="377825"/>
            <a:ext cx="909320" cy="949325"/>
          </a:xfrm>
          <a:prstGeom prst="rect">
            <a:avLst/>
          </a:prstGeom>
          <a:noFill/>
          <a:ln>
            <a:noFill/>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ChangeArrowheads="1"/>
            <a:extLst>
              <a:ext uri="smNativeData">
                <pr:smNativeData xmlns:pr="smNativeData" xmlns:p14="http://schemas.microsoft.com/office/powerpoint/2010/main" xmlns="" val="SMDATA_16_cqBoYBMAAAAlAAAAZAAAAA0AAAAAkAAAAEgAAACQAAAASAAAAAAAAAAB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L9+/QI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W5vVBf///wEAAAAAAAAAAAAAAAAAAAAAAAAAAAAAAAAAAAAAAAAAAAAAAAJ/f38A5+bmA8zMzADAwP8Af39/AAAAAAAAAAAAAAAAAAAAAAAAAAAAIQAAABgAAAAUAAAAKAUAAD8CAADYRQAAZwoAABAAAAAmAAAACAAAAAAAAAAAAAAA"/>
              </a:ext>
            </a:extLst>
          </p:cNvSpPr>
          <p:nvPr>
            <p:ph type="title"/>
          </p:nvPr>
        </p:nvSpPr>
        <p:spPr/>
        <p:txBody>
          <a:bodyPr/>
          <a:lstStyle/>
          <a:p>
            <a:pPr>
              <a:defRPr lang="en-US"/>
            </a:pPr>
            <a:r>
              <a:rPr sz="4000" b="1" noProof="1"/>
              <a:t>Međunarodni projekti iz oblasti I4.0</a:t>
            </a:r>
          </a:p>
        </p:txBody>
      </p:sp>
      <p:sp>
        <p:nvSpPr>
          <p:cNvPr id="3" name="Content Placeholder 2"/>
          <p:cNvSpPr>
            <a:spLocks noGrp="1" noChangeArrowheads="1"/>
            <a:extLst>
              <a:ext uri="smNativeData">
                <pr:smNativeData xmlns:pr="smNativeData" xmlns:p14="http://schemas.microsoft.com/office/powerpoint/2010/main" xmlns="" val="SMDATA_16_cqBoYBMAAAAlAAAAZAAAAA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CUSiWQ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W5vVBf///wEAAAAAAAAAAAAAAAAAAAAAAAAAAAAAAAAAAAAAAAAAAAAAAAJ/f38A5+bmA8zMzADAwP8Af39/AAAAAAAAAAAAAAAAAAAAAAAAAAAAIQAAABgAAAAUAAAAKAUAADsLAADYRQAAACYAABAAAAAmAAAACAAAAAAgAAAAAAAA"/>
              </a:ext>
            </a:extLst>
          </p:cNvSpPr>
          <p:nvPr>
            <p:ph type="body" idx="1"/>
          </p:nvPr>
        </p:nvSpPr>
        <p:spPr/>
        <p:txBody>
          <a:bodyPr vert="horz" wrap="square" lIns="91440" tIns="45720" rIns="91440" bIns="45720" numCol="1" anchor="t">
            <a:prstTxWarp prst="textNoShape">
              <a:avLst/>
            </a:prstTxWarp>
          </a:bodyPr>
          <a:lstStyle/>
          <a:p>
            <a:pPr lvl="1">
              <a:defRPr lang="en-US"/>
            </a:pPr>
            <a:r>
              <a:rPr b="1" noProof="1"/>
              <a:t>Program bilateralne saradnje Srbije i Slovačke: Mašinsko učenje primenom modela frakcionog reda (: Fractional calculus approach to machine learning), 2019.-2020.</a:t>
            </a:r>
          </a:p>
          <a:p>
            <a:pPr lvl="1">
              <a:defRPr lang="en-US"/>
            </a:pPr>
            <a:r>
              <a:rPr i="1" noProof="1"/>
              <a:t>Institucije učesnice na projektu: </a:t>
            </a:r>
            <a:r>
              <a:rPr noProof="1"/>
              <a:t>Tehnički fakultet u Boru Univerziteta u Beogradu (Srbija) i Fakultet rudarstva, ekologije, kontrole procesa i geotehnologije Tehničkog univerziteta u Košicama (Slovačka).</a:t>
            </a:r>
          </a:p>
          <a:p>
            <a:pPr lvl="1">
              <a:defRPr lang="en-US"/>
            </a:pPr>
            <a:r>
              <a:rPr i="1" noProof="1"/>
              <a:t>Rukovodioci projekta:</a:t>
            </a:r>
            <a:r>
              <a:rPr noProof="1"/>
              <a:t> doc. dr Vladimir Despotović (Srbija) – do 26.08.2019., potom Prof. dr Dejan Tanikić (Srbija) i Tomaš Škovranek, naučni saradnik (Slovačka).</a:t>
            </a:r>
          </a:p>
          <a:p>
            <a:pPr lvl="1">
              <a:defRPr lang="en-US"/>
            </a:pPr>
            <a:r>
              <a:rPr i="1" noProof="1"/>
              <a:t>Vrsta projekta:</a:t>
            </a:r>
            <a:r>
              <a:rPr noProof="1"/>
              <a:t> Bilateralni istraživački projekat</a:t>
            </a:r>
          </a:p>
          <a:p>
            <a:pPr>
              <a:defRPr lang="en-US"/>
            </a:pPr>
            <a:endParaRPr noProof="1"/>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ChangeArrowheads="1"/>
            <a:extLst>
              <a:ext uri="smNativeData">
                <pr:smNativeData xmlns:pr="smNativeData" xmlns:p14="http://schemas.microsoft.com/office/powerpoint/2010/main" xmlns="" val="SMDATA_16_cqBoYBMAAAAlAAAAZAAAAA0AAAAAkAAAAEgAAACQAAAASAAAAAAAAAAB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OlJuNQ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W5vVBf///wEAAAAAAAAAAAAAAAAAAAAAAAAAAAAAAAAAAAAAAAAAAAAAAAJ/f38A5+bmA8zMzADAwP8Af39/AAAAAAAAAAAAAAAAAAAAAAAAAAAAIQAAABgAAAAUAAAAKAUAAD8CAADYRQAAZwoAABAAAAAmAAAACAAAAAAAAAAAAAAA"/>
              </a:ext>
            </a:extLst>
          </p:cNvSpPr>
          <p:nvPr>
            <p:ph type="title"/>
          </p:nvPr>
        </p:nvSpPr>
        <p:spPr/>
        <p:txBody>
          <a:bodyPr/>
          <a:lstStyle/>
          <a:p>
            <a:pPr>
              <a:defRPr lang="en-US"/>
            </a:pPr>
            <a:r>
              <a:rPr sz="4000" b="1" noProof="1"/>
              <a:t>Nacionalni projekti iz oblasti I4.0</a:t>
            </a:r>
          </a:p>
        </p:txBody>
      </p:sp>
      <p:sp>
        <p:nvSpPr>
          <p:cNvPr id="3" name="Content Placeholder 2"/>
          <p:cNvSpPr>
            <a:spLocks noGrp="1" noChangeArrowheads="1"/>
            <a:extLst>
              <a:ext uri="smNativeData">
                <pr:smNativeData xmlns:pr="smNativeData" xmlns:p14="http://schemas.microsoft.com/office/powerpoint/2010/main" xmlns="" val="SMDATA_16_cqBoYBMAAAAlAAAAZAAAAA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Jwn/Yc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W5vVBf///wEAAAAAAAAAAAAAAAAAAAAAAAAAAAAAAAAAAAAAAAAAAAAAAAJ/f38A5+bmA8zMzADAwP8Af39/AAAAAAAAAAAAAAAAAAAAAAAAAAAAIQAAABgAAAAUAAAAKAUAADsLAADYRQAAACYAABAAAAAmAAAACAAAAAAAAAAAAAAA"/>
              </a:ext>
            </a:extLst>
          </p:cNvSpPr>
          <p:nvPr>
            <p:ph type="body" idx="1"/>
          </p:nvPr>
        </p:nvSpPr>
        <p:spPr/>
        <p:txBody>
          <a:bodyPr/>
          <a:lstStyle/>
          <a:p>
            <a:pPr>
              <a:defRPr lang="en-US"/>
            </a:pPr>
            <a:r>
              <a:rPr noProof="1"/>
              <a:t>Projekti iz oblasti I4.0 finansirani od strane domaćih institucija:</a:t>
            </a:r>
          </a:p>
          <a:p>
            <a:pPr lvl="1">
              <a:defRPr lang="en-US"/>
            </a:pPr>
            <a:r>
              <a:rPr b="1" noProof="1"/>
              <a:t>Ministarstvo prosvete, nauke i tehnološkog razvoja Republike Srbije</a:t>
            </a:r>
            <a:r>
              <a:rPr noProof="1"/>
              <a:t>, u okviru poziva Razvoj visokog obrazovanja:</a:t>
            </a:r>
          </a:p>
          <a:p>
            <a:pPr lvl="1">
              <a:defRPr lang="en-US"/>
            </a:pPr>
            <a:endParaRPr noProof="1"/>
          </a:p>
          <a:p>
            <a:pPr lvl="1">
              <a:defRPr lang="en-US"/>
            </a:pPr>
            <a:endParaRPr noProof="1"/>
          </a:p>
          <a:p>
            <a:pPr lvl="1">
              <a:defRPr lang="en-US"/>
            </a:pPr>
            <a:endParaRPr noProof="1"/>
          </a:p>
          <a:p>
            <a:pPr lvl="1">
              <a:defRPr lang="en-US"/>
            </a:pPr>
            <a:endParaRPr noProof="1"/>
          </a:p>
          <a:p>
            <a:pPr lvl="1">
              <a:defRPr lang="en-US"/>
            </a:pPr>
            <a:endParaRPr noProof="1"/>
          </a:p>
        </p:txBody>
      </p:sp>
      <p:graphicFrame>
        <p:nvGraphicFramePr>
          <p:cNvPr id="4" name="Table 3"/>
          <p:cNvGraphicFramePr>
            <a:graphicFrameLocks noGrp="1"/>
          </p:cNvGraphicFramePr>
          <p:nvPr/>
        </p:nvGraphicFramePr>
        <p:xfrm>
          <a:off x="1660525" y="3010535"/>
          <a:ext cx="8140700" cy="2669159"/>
        </p:xfrm>
        <a:graphic>
          <a:graphicData uri="http://schemas.openxmlformats.org/drawingml/2006/table">
            <a:tbl>
              <a:tblPr>
                <a:noFill/>
              </a:tblPr>
              <a:tblGrid>
                <a:gridCol w="2853690">
                  <a:extLst>
                    <a:ext uri="{9D8B030D-6E8A-4147-A177-3AD203B41FA5}">
                      <a16:colId xmlns:a16="http://schemas.microsoft.com/office/drawing/2014/main" val="20000"/>
                    </a:ext>
                  </a:extLst>
                </a:gridCol>
                <a:gridCol w="2173605">
                  <a:extLst>
                    <a:ext uri="{9D8B030D-6E8A-4147-A177-3AD203B41FA5}">
                      <a16:colId xmlns:a16="http://schemas.microsoft.com/office/drawing/2014/main" val="20001"/>
                    </a:ext>
                  </a:extLst>
                </a:gridCol>
                <a:gridCol w="1558925">
                  <a:extLst>
                    <a:ext uri="{9D8B030D-6E8A-4147-A177-3AD203B41FA5}">
                      <a16:colId xmlns:a16="http://schemas.microsoft.com/office/drawing/2014/main" val="20002"/>
                    </a:ext>
                  </a:extLst>
                </a:gridCol>
                <a:gridCol w="1554480">
                  <a:extLst>
                    <a:ext uri="{9D8B030D-6E8A-4147-A177-3AD203B41FA5}">
                      <a16:colId xmlns:a16="http://schemas.microsoft.com/office/drawing/2014/main" val="20003"/>
                    </a:ext>
                  </a:extLst>
                </a:gridCol>
              </a:tblGrid>
              <a:tr h="546100">
                <a:tc>
                  <a:txBody>
                    <a:bodyPr/>
                    <a:lstStyle/>
                    <a:p>
                      <a:pPr marL="0" marR="0" indent="0" algn="ctr">
                        <a:lnSpc>
                          <a:spcPts val="1200"/>
                        </a:lnSpc>
                        <a:spcAft>
                          <a:spcPts val="0"/>
                        </a:spcAft>
                        <a:buNone/>
                        <a:defRPr lang="en-US" b="1">
                          <a:solidFill>
                            <a:srgbClr val="FFFFFF"/>
                          </a:solidFill>
                          <a:latin typeface="Calibri" pitchFamily="2" charset="0"/>
                          <a:ea typeface="Calibri" pitchFamily="2" charset="0"/>
                          <a:cs typeface="Calibri" pitchFamily="2" charset="0"/>
                        </a:defRPr>
                      </a:pPr>
                      <a:r>
                        <a:rPr noProof="1"/>
                        <a:t>Naziv projekta</a:t>
                      </a:r>
                      <a:endParaRPr lang="en-US"/>
                    </a:p>
                  </a:txBody>
                  <a:tcPr marL="68580" marR="0" marT="68580" marB="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38100" cap="flat" cmpd="sng" algn="ctr">
                      <a:solidFill>
                        <a:srgbClr val="FFFFFF"/>
                      </a:solidFill>
                      <a:prstDash val="solid"/>
                      <a:headEnd type="none"/>
                      <a:tailEnd type="none"/>
                    </a:lnB>
                    <a:lnTlToBr>
                      <a:noFill/>
                    </a:lnTlToBr>
                    <a:lnBlToTr>
                      <a:noFill/>
                    </a:lnBlToTr>
                    <a:solidFill>
                      <a:schemeClr val="accent1"/>
                    </a:solidFill>
                  </a:tcPr>
                </a:tc>
                <a:tc>
                  <a:txBody>
                    <a:bodyPr/>
                    <a:lstStyle/>
                    <a:p>
                      <a:pPr marL="0" marR="0" indent="0" algn="ctr">
                        <a:lnSpc>
                          <a:spcPts val="1200"/>
                        </a:lnSpc>
                        <a:spcAft>
                          <a:spcPts val="0"/>
                        </a:spcAft>
                        <a:buNone/>
                        <a:defRPr lang="en-US" b="1">
                          <a:solidFill>
                            <a:srgbClr val="FFFFFF"/>
                          </a:solidFill>
                          <a:latin typeface="Calibri" pitchFamily="2" charset="0"/>
                          <a:ea typeface="Calibri" pitchFamily="2" charset="0"/>
                          <a:cs typeface="Calibri" pitchFamily="2" charset="0"/>
                        </a:defRPr>
                      </a:pPr>
                      <a:r>
                        <a:rPr noProof="1"/>
                        <a:t>Istraživači</a:t>
                      </a:r>
                    </a:p>
                    <a:p>
                      <a:pPr marL="0" marR="0" indent="0" algn="ctr">
                        <a:lnSpc>
                          <a:spcPts val="1200"/>
                        </a:lnSpc>
                        <a:spcAft>
                          <a:spcPts val="0"/>
                        </a:spcAft>
                        <a:buNone/>
                        <a:defRPr lang="en-US" b="1">
                          <a:solidFill>
                            <a:srgbClr val="FFFFFF"/>
                          </a:solidFill>
                          <a:latin typeface="Calibri" pitchFamily="2" charset="0"/>
                          <a:ea typeface="Calibri" pitchFamily="2" charset="0"/>
                          <a:cs typeface="Calibri" pitchFamily="2" charset="0"/>
                        </a:defRPr>
                      </a:pPr>
                      <a:r>
                        <a:rPr noProof="1"/>
                        <a:t> </a:t>
                      </a:r>
                      <a:endParaRPr lang="en-US"/>
                    </a:p>
                  </a:txBody>
                  <a:tcPr marL="68580" marR="0" marT="68580" marB="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38100" cap="flat" cmpd="sng" algn="ctr">
                      <a:solidFill>
                        <a:srgbClr val="FFFFFF"/>
                      </a:solidFill>
                      <a:prstDash val="solid"/>
                      <a:headEnd type="none"/>
                      <a:tailEnd type="none"/>
                    </a:lnB>
                    <a:lnTlToBr>
                      <a:noFill/>
                    </a:lnTlToBr>
                    <a:lnBlToTr>
                      <a:noFill/>
                    </a:lnBlToTr>
                    <a:solidFill>
                      <a:schemeClr val="accent1"/>
                    </a:solidFill>
                  </a:tcPr>
                </a:tc>
                <a:tc>
                  <a:txBody>
                    <a:bodyPr/>
                    <a:lstStyle/>
                    <a:p>
                      <a:pPr marL="0" marR="0" indent="0" algn="ctr">
                        <a:lnSpc>
                          <a:spcPts val="1200"/>
                        </a:lnSpc>
                        <a:spcAft>
                          <a:spcPts val="0"/>
                        </a:spcAft>
                        <a:buNone/>
                        <a:defRPr lang="en-US" b="1">
                          <a:solidFill>
                            <a:srgbClr val="FFFFFF"/>
                          </a:solidFill>
                          <a:latin typeface="Calibri" pitchFamily="2" charset="0"/>
                          <a:ea typeface="Calibri" pitchFamily="2" charset="0"/>
                          <a:cs typeface="Calibri" pitchFamily="2" charset="0"/>
                        </a:defRPr>
                      </a:pPr>
                      <a:r>
                        <a:rPr noProof="1"/>
                        <a:t>Nosilac</a:t>
                      </a:r>
                    </a:p>
                    <a:p>
                      <a:pPr marL="0" marR="0" indent="0" algn="ctr">
                        <a:lnSpc>
                          <a:spcPts val="1200"/>
                        </a:lnSpc>
                        <a:spcAft>
                          <a:spcPts val="0"/>
                        </a:spcAft>
                        <a:buNone/>
                        <a:defRPr lang="en-US" b="1">
                          <a:solidFill>
                            <a:srgbClr val="FFFFFF"/>
                          </a:solidFill>
                          <a:latin typeface="Calibri" pitchFamily="2" charset="0"/>
                          <a:ea typeface="Calibri" pitchFamily="2" charset="0"/>
                          <a:cs typeface="Calibri" pitchFamily="2" charset="0"/>
                        </a:defRPr>
                      </a:pPr>
                      <a:r>
                        <a:rPr noProof="1"/>
                        <a:t>(koordinator)</a:t>
                      </a:r>
                      <a:endParaRPr lang="en-US"/>
                    </a:p>
                  </a:txBody>
                  <a:tcPr marL="68580" marR="0" marT="68580" marB="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38100" cap="flat" cmpd="sng" algn="ctr">
                      <a:solidFill>
                        <a:srgbClr val="FFFFFF"/>
                      </a:solidFill>
                      <a:prstDash val="solid"/>
                      <a:headEnd type="none"/>
                      <a:tailEnd type="none"/>
                    </a:lnB>
                    <a:lnTlToBr>
                      <a:noFill/>
                    </a:lnTlToBr>
                    <a:lnBlToTr>
                      <a:noFill/>
                    </a:lnBlToTr>
                    <a:solidFill>
                      <a:schemeClr val="accent1"/>
                    </a:solidFill>
                  </a:tcPr>
                </a:tc>
                <a:tc>
                  <a:txBody>
                    <a:bodyPr/>
                    <a:lstStyle/>
                    <a:p>
                      <a:pPr marL="0" marR="0" indent="0" algn="ctr">
                        <a:lnSpc>
                          <a:spcPts val="1200"/>
                        </a:lnSpc>
                        <a:spcAft>
                          <a:spcPts val="0"/>
                        </a:spcAft>
                        <a:buNone/>
                        <a:defRPr lang="en-US" b="1">
                          <a:solidFill>
                            <a:srgbClr val="FFFFFF"/>
                          </a:solidFill>
                          <a:latin typeface="Calibri" pitchFamily="2" charset="0"/>
                          <a:ea typeface="Calibri" pitchFamily="2" charset="0"/>
                          <a:cs typeface="Calibri" pitchFamily="2" charset="0"/>
                        </a:defRPr>
                      </a:pPr>
                      <a:r>
                        <a:rPr noProof="1"/>
                        <a:t>Rukovodilac</a:t>
                      </a:r>
                      <a:endParaRPr lang="en-US"/>
                    </a:p>
                  </a:txBody>
                  <a:tcPr marL="68580" marR="0" marT="68580" marB="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38100" cap="flat" cmpd="sng" algn="ctr">
                      <a:solidFill>
                        <a:srgbClr val="FFFFFF"/>
                      </a:solidFill>
                      <a:prstDash val="solid"/>
                      <a:headEnd type="none"/>
                      <a:tailEnd type="none"/>
                    </a:lnB>
                    <a:lnTlToBr>
                      <a:noFill/>
                    </a:lnTlToBr>
                    <a:lnBlToTr>
                      <a:noFill/>
                    </a:lnBlToTr>
                    <a:solidFill>
                      <a:schemeClr val="accent1"/>
                    </a:solidFill>
                  </a:tcPr>
                </a:tc>
                <a:extLst>
                  <a:ext uri="{0D108BD9-81ED-4DB2-BD59-A6C34878D82A}">
                    <a16:rowId xmlns:a16="http://schemas.microsoft.com/office/drawing/2014/main" val="10000"/>
                  </a:ext>
                  <a:ext uri="smNativeData">
                    <pr:rowheight xmlns:pr="smNativeData" xmlns="" xmlns:p14="http://schemas.microsoft.com/office/powerpoint/2010/main" dt="1617469554" type="min" val="546100"/>
                  </a:ext>
                </a:extLst>
              </a:tr>
              <a:tr h="1338580">
                <a:tc>
                  <a:txBody>
                    <a:bodyPr/>
                    <a:lstStyle/>
                    <a:p>
                      <a:pPr marL="0" marR="0" indent="0" algn="l">
                        <a:lnSpc>
                          <a:spcPct val="107000"/>
                        </a:lnSpc>
                        <a:spcAft>
                          <a:spcPts val="0"/>
                        </a:spcAft>
                        <a:buNone/>
                        <a:defRPr lang="en-US" b="1">
                          <a:solidFill>
                            <a:srgbClr val="FFFFFF"/>
                          </a:solidFill>
                          <a:latin typeface="Calibri" pitchFamily="2" charset="0"/>
                          <a:ea typeface="Calibri" pitchFamily="2" charset="0"/>
                          <a:cs typeface="Calibri" pitchFamily="2" charset="0"/>
                        </a:defRPr>
                      </a:pPr>
                      <a:r>
                        <a:rPr noProof="1"/>
                        <a:t>SET – SAP „Students’ Entrepreneurship Training through SAP“</a:t>
                      </a:r>
                      <a:endParaRPr lang="en-US"/>
                    </a:p>
                  </a:txBody>
                  <a:tcPr marL="68580" marR="0" marT="68580" marB="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38100" cap="flat" cmpd="sng" algn="ctr">
                      <a:solidFill>
                        <a:srgbClr val="FFFFFF"/>
                      </a:solidFill>
                      <a:prstDash val="solid"/>
                      <a:round/>
                      <a:headEnd type="none" w="med" len="med"/>
                      <a:tailEnd type="none" w="med" len="med"/>
                    </a:lnT>
                    <a:lnB w="12700" cap="flat" cmpd="sng" algn="ctr">
                      <a:solidFill>
                        <a:srgbClr val="FFFFFF"/>
                      </a:solidFill>
                      <a:prstDash val="solid"/>
                      <a:headEnd type="none"/>
                      <a:tailEnd type="none"/>
                    </a:lnB>
                    <a:lnTlToBr>
                      <a:noFill/>
                    </a:lnTlToBr>
                    <a:lnBlToTr>
                      <a:noFill/>
                    </a:lnBlToTr>
                    <a:solidFill>
                      <a:schemeClr val="accent1"/>
                    </a:solidFill>
                  </a:tcPr>
                </a:tc>
                <a:tc>
                  <a:txBody>
                    <a:bodyPr/>
                    <a:lstStyle/>
                    <a:p>
                      <a:pPr marL="0" marR="0" indent="0" algn="l">
                        <a:lnSpc>
                          <a:spcPct val="107000"/>
                        </a:lnSpc>
                        <a:spcAft>
                          <a:spcPts val="0"/>
                        </a:spcAft>
                        <a:buNone/>
                        <a:defRPr lang="en-US">
                          <a:solidFill>
                            <a:srgbClr val="000000"/>
                          </a:solidFill>
                          <a:latin typeface="Calibri" pitchFamily="2" charset="0"/>
                          <a:ea typeface="Calibri" pitchFamily="2" charset="0"/>
                          <a:cs typeface="Calibri" pitchFamily="2" charset="0"/>
                        </a:defRPr>
                      </a:pPr>
                      <a:r>
                        <a:rPr noProof="1"/>
                        <a:t>Prof. dr Đorđe Nikolić</a:t>
                      </a:r>
                    </a:p>
                    <a:p>
                      <a:pPr marL="0" marR="0" indent="0" algn="l">
                        <a:lnSpc>
                          <a:spcPct val="107000"/>
                        </a:lnSpc>
                        <a:spcAft>
                          <a:spcPts val="0"/>
                        </a:spcAft>
                        <a:buNone/>
                        <a:defRPr lang="en-US">
                          <a:solidFill>
                            <a:srgbClr val="000000"/>
                          </a:solidFill>
                          <a:latin typeface="Calibri" pitchFamily="2" charset="0"/>
                          <a:ea typeface="Calibri" pitchFamily="2" charset="0"/>
                          <a:cs typeface="Calibri" pitchFamily="2" charset="0"/>
                        </a:defRPr>
                      </a:pPr>
                      <a:r>
                        <a:rPr noProof="1"/>
                        <a:t>Prof. dr Ivan Mihajlović</a:t>
                      </a:r>
                    </a:p>
                    <a:p>
                      <a:pPr marL="0" marR="0" indent="0" algn="l">
                        <a:lnSpc>
                          <a:spcPct val="107000"/>
                        </a:lnSpc>
                        <a:spcAft>
                          <a:spcPts val="0"/>
                        </a:spcAft>
                        <a:buNone/>
                        <a:defRPr lang="en-US">
                          <a:solidFill>
                            <a:srgbClr val="000000"/>
                          </a:solidFill>
                          <a:latin typeface="Calibri" pitchFamily="2" charset="0"/>
                          <a:ea typeface="Calibri" pitchFamily="2" charset="0"/>
                          <a:cs typeface="Calibri" pitchFamily="2" charset="0"/>
                        </a:defRPr>
                      </a:pPr>
                      <a:r>
                        <a:rPr noProof="1"/>
                        <a:t>Doc. dr Nenad Milijić</a:t>
                      </a:r>
                    </a:p>
                    <a:p>
                      <a:pPr marL="0" marR="0" indent="0" algn="l">
                        <a:lnSpc>
                          <a:spcPct val="107000"/>
                        </a:lnSpc>
                        <a:spcAft>
                          <a:spcPts val="0"/>
                        </a:spcAft>
                        <a:buNone/>
                        <a:defRPr lang="en-US">
                          <a:solidFill>
                            <a:srgbClr val="000000"/>
                          </a:solidFill>
                          <a:latin typeface="Calibri" pitchFamily="2" charset="0"/>
                          <a:ea typeface="Calibri" pitchFamily="2" charset="0"/>
                          <a:cs typeface="Calibri" pitchFamily="2" charset="0"/>
                        </a:defRPr>
                      </a:pPr>
                      <a:r>
                        <a:rPr noProof="1"/>
                        <a:t>Doc. dr Aleksandra Fedajev</a:t>
                      </a:r>
                    </a:p>
                    <a:p>
                      <a:pPr marL="0" marR="0" indent="0" algn="l">
                        <a:lnSpc>
                          <a:spcPct val="107000"/>
                        </a:lnSpc>
                        <a:spcAft>
                          <a:spcPts val="0"/>
                        </a:spcAft>
                        <a:buNone/>
                        <a:defRPr lang="en-US">
                          <a:solidFill>
                            <a:srgbClr val="000000"/>
                          </a:solidFill>
                          <a:latin typeface="Calibri" pitchFamily="2" charset="0"/>
                          <a:ea typeface="Calibri" pitchFamily="2" charset="0"/>
                          <a:cs typeface="Calibri" pitchFamily="2" charset="0"/>
                        </a:defRPr>
                      </a:pPr>
                      <a:r>
                        <a:rPr noProof="1"/>
                        <a:t>Doc. dr Sanela Arsić</a:t>
                      </a:r>
                      <a:endParaRPr lang="en-US"/>
                    </a:p>
                  </a:txBody>
                  <a:tcPr marL="68580" marR="0" marT="68580" marB="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38100" cap="flat" cmpd="sng" algn="ctr">
                      <a:solidFill>
                        <a:srgbClr val="FFFFFF"/>
                      </a:solidFill>
                      <a:prstDash val="solid"/>
                      <a:round/>
                      <a:headEnd type="none" w="med" len="med"/>
                      <a:tailEnd type="none" w="med" len="med"/>
                    </a:lnT>
                    <a:lnB w="12700" cap="flat" cmpd="sng" algn="ctr">
                      <a:solidFill>
                        <a:srgbClr val="FFFFFF"/>
                      </a:solidFill>
                      <a:prstDash val="solid"/>
                      <a:headEnd type="none"/>
                      <a:tailEnd type="none"/>
                    </a:lnB>
                    <a:lnTlToBr>
                      <a:noFill/>
                    </a:lnTlToBr>
                    <a:lnBlToTr>
                      <a:noFill/>
                    </a:lnBlToTr>
                    <a:solidFill>
                      <a:srgbClr val="D2DEEF"/>
                    </a:solidFill>
                  </a:tcPr>
                </a:tc>
                <a:tc>
                  <a:txBody>
                    <a:bodyPr/>
                    <a:lstStyle/>
                    <a:p>
                      <a:pPr marL="0" marR="0" indent="0" algn="l">
                        <a:lnSpc>
                          <a:spcPct val="107000"/>
                        </a:lnSpc>
                        <a:spcAft>
                          <a:spcPts val="0"/>
                        </a:spcAft>
                        <a:buNone/>
                        <a:defRPr lang="en-US">
                          <a:solidFill>
                            <a:srgbClr val="000000"/>
                          </a:solidFill>
                          <a:latin typeface="Calibri" pitchFamily="2" charset="0"/>
                          <a:ea typeface="Calibri" pitchFamily="2" charset="0"/>
                          <a:cs typeface="Calibri" pitchFamily="2" charset="0"/>
                        </a:defRPr>
                      </a:pPr>
                      <a:r>
                        <a:rPr noProof="1"/>
                        <a:t>Tehnički fakultet u Boru</a:t>
                      </a:r>
                      <a:endParaRPr lang="en-US"/>
                    </a:p>
                  </a:txBody>
                  <a:tcPr marL="68580" marR="0" marT="68580" marB="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38100" cap="flat" cmpd="sng" algn="ctr">
                      <a:solidFill>
                        <a:srgbClr val="FFFFFF"/>
                      </a:solidFill>
                      <a:prstDash val="solid"/>
                      <a:round/>
                      <a:headEnd type="none" w="med" len="med"/>
                      <a:tailEnd type="none" w="med" len="med"/>
                    </a:lnT>
                    <a:lnB w="12700" cap="flat" cmpd="sng" algn="ctr">
                      <a:solidFill>
                        <a:srgbClr val="FFFFFF"/>
                      </a:solidFill>
                      <a:prstDash val="solid"/>
                      <a:headEnd type="none"/>
                      <a:tailEnd type="none"/>
                    </a:lnB>
                    <a:lnTlToBr>
                      <a:noFill/>
                    </a:lnTlToBr>
                    <a:lnBlToTr>
                      <a:noFill/>
                    </a:lnBlToTr>
                    <a:solidFill>
                      <a:srgbClr val="D2DEEF"/>
                    </a:solidFill>
                  </a:tcPr>
                </a:tc>
                <a:tc>
                  <a:txBody>
                    <a:bodyPr/>
                    <a:lstStyle/>
                    <a:p>
                      <a:pPr marL="0" marR="0" indent="0" algn="l">
                        <a:lnSpc>
                          <a:spcPct val="107000"/>
                        </a:lnSpc>
                        <a:spcAft>
                          <a:spcPts val="0"/>
                        </a:spcAft>
                        <a:buNone/>
                        <a:defRPr lang="en-US">
                          <a:solidFill>
                            <a:srgbClr val="000000"/>
                          </a:solidFill>
                          <a:latin typeface="Calibri" pitchFamily="2" charset="0"/>
                          <a:ea typeface="Calibri" pitchFamily="2" charset="0"/>
                          <a:cs typeface="Calibri" pitchFamily="2" charset="0"/>
                        </a:defRPr>
                      </a:pPr>
                      <a:r>
                        <a:rPr noProof="1"/>
                        <a:t>Prof. dr Đorđe Nikolić</a:t>
                      </a:r>
                      <a:endParaRPr lang="en-US"/>
                    </a:p>
                  </a:txBody>
                  <a:tcPr marL="68580" marR="0" marT="68580" marB="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38100" cap="flat" cmpd="sng" algn="ctr">
                      <a:solidFill>
                        <a:srgbClr val="FFFFFF"/>
                      </a:solidFill>
                      <a:prstDash val="solid"/>
                      <a:round/>
                      <a:headEnd type="none" w="med" len="med"/>
                      <a:tailEnd type="none" w="med" len="med"/>
                    </a:lnT>
                    <a:lnB w="12700" cap="flat" cmpd="sng" algn="ctr">
                      <a:solidFill>
                        <a:srgbClr val="FFFFFF"/>
                      </a:solidFill>
                      <a:prstDash val="solid"/>
                      <a:headEnd type="none"/>
                      <a:tailEnd type="none"/>
                    </a:lnB>
                    <a:lnTlToBr>
                      <a:noFill/>
                    </a:lnTlToBr>
                    <a:lnBlToTr>
                      <a:noFill/>
                    </a:lnBlToTr>
                    <a:solidFill>
                      <a:srgbClr val="D2DEEF"/>
                    </a:solidFill>
                  </a:tcPr>
                </a:tc>
                <a:extLst>
                  <a:ext uri="{0D108BD9-81ED-4DB2-BD59-A6C34878D82A}">
                    <a16:rowId xmlns:a16="http://schemas.microsoft.com/office/drawing/2014/main" val="10001"/>
                  </a:ext>
                  <a:ext uri="smNativeData">
                    <pr:rowheight xmlns:pr="smNativeData" xmlns="" xmlns:p14="http://schemas.microsoft.com/office/powerpoint/2010/main" dt="1617469554" type="min" val="1338580"/>
                  </a:ext>
                </a:extLst>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ChangeArrowheads="1"/>
            <a:extLst>
              <a:ext uri="smNativeData">
                <pr:smNativeData xmlns:pr="smNativeData" xmlns:p14="http://schemas.microsoft.com/office/powerpoint/2010/main" xmlns="" val="SMDATA_16_cqBoYBMAAAAlAAAAZAAAAA0AAAAAkAAAAEgAAACQAAAASAAAAAAAAAAB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MtUUqk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W5vVBf///wEAAAAAAAAAAAAAAAAAAAAAAAAAAAAAAAAAAAAAAAAAAAAAAAJ/f38A5+bmA8zMzADAwP8Af39/AAAAAAAAAAAAAAAAAAAAAAAAAAAAIQAAABgAAAAUAAAAKAUAAD8CAADYRQAAZwoAABAAAAAmAAAACAAAAAAAAAAAAAAA"/>
              </a:ext>
            </a:extLst>
          </p:cNvSpPr>
          <p:nvPr>
            <p:ph type="title"/>
          </p:nvPr>
        </p:nvSpPr>
        <p:spPr/>
        <p:txBody>
          <a:bodyPr/>
          <a:lstStyle/>
          <a:p>
            <a:pPr>
              <a:defRPr lang="en-US"/>
            </a:pPr>
            <a:r>
              <a:rPr sz="4000" b="1" noProof="1"/>
              <a:t>Nacionalni projekti iz oblasti I4.0</a:t>
            </a:r>
          </a:p>
        </p:txBody>
      </p:sp>
      <p:sp>
        <p:nvSpPr>
          <p:cNvPr id="3" name="Content Placeholder 2"/>
          <p:cNvSpPr>
            <a:spLocks noGrp="1" noChangeArrowheads="1"/>
            <a:extLst>
              <a:ext uri="smNativeData">
                <pr:smNativeData xmlns:pr="smNativeData" xmlns:p14="http://schemas.microsoft.com/office/powerpoint/2010/main" xmlns="" val="SMDATA_16_cqBoYBMAAAAlAAAAZAAAAA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Gc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W5vVBf///wEAAAAAAAAAAAAAAAAAAAAAAAAAAAAAAAAAAAAAAAAAAAAAAAJ/f38A5+bmA8zMzADAwP8Af39/AAAAAAAAAAAAAAAAAAAAAAAAAAAAIQAAABgAAAAUAAAAKAUAADsLAADYRQAAACYAABAAAAAmAAAACAAAAAAAAAAAAAAA"/>
              </a:ext>
            </a:extLst>
          </p:cNvSpPr>
          <p:nvPr>
            <p:ph type="body" idx="1"/>
          </p:nvPr>
        </p:nvSpPr>
        <p:spPr/>
        <p:txBody>
          <a:bodyPr/>
          <a:lstStyle/>
          <a:p>
            <a:pPr>
              <a:defRPr lang="en-US"/>
            </a:pPr>
            <a:r>
              <a:rPr noProof="1"/>
              <a:t>Projekti iz oblasti I4.0 finansirani od strane domaćih institucija:</a:t>
            </a:r>
          </a:p>
          <a:p>
            <a:pPr lvl="1">
              <a:defRPr lang="en-US"/>
            </a:pPr>
            <a:r>
              <a:rPr b="1" noProof="1"/>
              <a:t>Fond za inovacionu delatnost, </a:t>
            </a:r>
            <a:r>
              <a:rPr noProof="1"/>
              <a:t>U okviru poziva „Dokaz koncepta“, tokom 2020 – 2021:</a:t>
            </a:r>
          </a:p>
        </p:txBody>
      </p:sp>
      <p:graphicFrame>
        <p:nvGraphicFramePr>
          <p:cNvPr id="4" name="Table 3"/>
          <p:cNvGraphicFramePr>
            <a:graphicFrameLocks noGrp="1"/>
          </p:cNvGraphicFramePr>
          <p:nvPr/>
        </p:nvGraphicFramePr>
        <p:xfrm>
          <a:off x="1527810" y="2933065"/>
          <a:ext cx="9825990" cy="2734945"/>
        </p:xfrm>
        <a:graphic>
          <a:graphicData uri="http://schemas.openxmlformats.org/drawingml/2006/table">
            <a:tbl>
              <a:tblPr>
                <a:noFill/>
              </a:tblPr>
              <a:tblGrid>
                <a:gridCol w="3444240">
                  <a:extLst>
                    <a:ext uri="{9D8B030D-6E8A-4147-A177-3AD203B41FA5}">
                      <a16:colId xmlns:a16="http://schemas.microsoft.com/office/drawing/2014/main" val="20000"/>
                    </a:ext>
                  </a:extLst>
                </a:gridCol>
                <a:gridCol w="2623820">
                  <a:extLst>
                    <a:ext uri="{9D8B030D-6E8A-4147-A177-3AD203B41FA5}">
                      <a16:colId xmlns:a16="http://schemas.microsoft.com/office/drawing/2014/main" val="20001"/>
                    </a:ext>
                  </a:extLst>
                </a:gridCol>
                <a:gridCol w="1882140">
                  <a:extLst>
                    <a:ext uri="{9D8B030D-6E8A-4147-A177-3AD203B41FA5}">
                      <a16:colId xmlns:a16="http://schemas.microsoft.com/office/drawing/2014/main" val="20002"/>
                    </a:ext>
                  </a:extLst>
                </a:gridCol>
                <a:gridCol w="1875790">
                  <a:extLst>
                    <a:ext uri="{9D8B030D-6E8A-4147-A177-3AD203B41FA5}">
                      <a16:colId xmlns:a16="http://schemas.microsoft.com/office/drawing/2014/main" val="20003"/>
                    </a:ext>
                  </a:extLst>
                </a:gridCol>
              </a:tblGrid>
              <a:tr h="557530">
                <a:tc>
                  <a:txBody>
                    <a:bodyPr/>
                    <a:lstStyle/>
                    <a:p>
                      <a:pPr marL="0" marR="0" indent="0" algn="ctr">
                        <a:lnSpc>
                          <a:spcPts val="1200"/>
                        </a:lnSpc>
                        <a:spcAft>
                          <a:spcPts val="0"/>
                        </a:spcAft>
                        <a:buNone/>
                        <a:defRPr lang="en-US" b="1">
                          <a:solidFill>
                            <a:srgbClr val="FFFFFF"/>
                          </a:solidFill>
                          <a:latin typeface="Calibri" pitchFamily="2" charset="0"/>
                          <a:ea typeface="Calibri" pitchFamily="2" charset="0"/>
                          <a:cs typeface="Calibri" pitchFamily="2" charset="0"/>
                        </a:defRPr>
                      </a:pPr>
                      <a:r>
                        <a:rPr noProof="1"/>
                        <a:t>Naziv projekta</a:t>
                      </a:r>
                      <a:endParaRPr lang="en-US"/>
                    </a:p>
                  </a:txBody>
                  <a:tcPr marL="68580" marR="0" marT="68580" marB="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38100" cap="flat" cmpd="sng" algn="ctr">
                      <a:solidFill>
                        <a:srgbClr val="FFFFFF"/>
                      </a:solidFill>
                      <a:prstDash val="solid"/>
                      <a:headEnd type="none"/>
                      <a:tailEnd type="none"/>
                    </a:lnB>
                    <a:lnTlToBr>
                      <a:noFill/>
                    </a:lnTlToBr>
                    <a:lnBlToTr>
                      <a:noFill/>
                    </a:lnBlToTr>
                    <a:solidFill>
                      <a:schemeClr val="accent1"/>
                    </a:solidFill>
                  </a:tcPr>
                </a:tc>
                <a:tc>
                  <a:txBody>
                    <a:bodyPr/>
                    <a:lstStyle/>
                    <a:p>
                      <a:pPr marL="0" marR="0" indent="0" algn="ctr">
                        <a:lnSpc>
                          <a:spcPts val="1200"/>
                        </a:lnSpc>
                        <a:spcAft>
                          <a:spcPts val="0"/>
                        </a:spcAft>
                        <a:buNone/>
                        <a:defRPr lang="en-US" b="1">
                          <a:solidFill>
                            <a:srgbClr val="FFFFFF"/>
                          </a:solidFill>
                          <a:latin typeface="Calibri" pitchFamily="2" charset="0"/>
                          <a:ea typeface="Calibri" pitchFamily="2" charset="0"/>
                          <a:cs typeface="Calibri" pitchFamily="2" charset="0"/>
                        </a:defRPr>
                      </a:pPr>
                      <a:r>
                        <a:rPr noProof="1"/>
                        <a:t>Istraživači</a:t>
                      </a:r>
                    </a:p>
                    <a:p>
                      <a:pPr marL="0" marR="0" indent="0" algn="ctr">
                        <a:lnSpc>
                          <a:spcPts val="1200"/>
                        </a:lnSpc>
                        <a:spcAft>
                          <a:spcPts val="0"/>
                        </a:spcAft>
                        <a:buNone/>
                        <a:defRPr lang="en-US" b="1">
                          <a:solidFill>
                            <a:srgbClr val="FFFFFF"/>
                          </a:solidFill>
                          <a:latin typeface="Calibri" pitchFamily="2" charset="0"/>
                          <a:ea typeface="Calibri" pitchFamily="2" charset="0"/>
                          <a:cs typeface="Calibri" pitchFamily="2" charset="0"/>
                        </a:defRPr>
                      </a:pPr>
                      <a:r>
                        <a:rPr noProof="1"/>
                        <a:t> </a:t>
                      </a:r>
                      <a:endParaRPr lang="en-US"/>
                    </a:p>
                  </a:txBody>
                  <a:tcPr marL="68580" marR="0" marT="68580" marB="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38100" cap="flat" cmpd="sng" algn="ctr">
                      <a:solidFill>
                        <a:srgbClr val="FFFFFF"/>
                      </a:solidFill>
                      <a:prstDash val="solid"/>
                      <a:headEnd type="none"/>
                      <a:tailEnd type="none"/>
                    </a:lnB>
                    <a:lnTlToBr>
                      <a:noFill/>
                    </a:lnTlToBr>
                    <a:lnBlToTr>
                      <a:noFill/>
                    </a:lnBlToTr>
                    <a:solidFill>
                      <a:schemeClr val="accent1"/>
                    </a:solidFill>
                  </a:tcPr>
                </a:tc>
                <a:tc>
                  <a:txBody>
                    <a:bodyPr/>
                    <a:lstStyle/>
                    <a:p>
                      <a:pPr marL="0" marR="0" indent="0" algn="ctr">
                        <a:lnSpc>
                          <a:spcPts val="1200"/>
                        </a:lnSpc>
                        <a:spcAft>
                          <a:spcPts val="0"/>
                        </a:spcAft>
                        <a:buNone/>
                        <a:defRPr lang="en-US" b="1">
                          <a:solidFill>
                            <a:srgbClr val="FFFFFF"/>
                          </a:solidFill>
                          <a:latin typeface="Calibri" pitchFamily="2" charset="0"/>
                          <a:ea typeface="Calibri" pitchFamily="2" charset="0"/>
                          <a:cs typeface="Calibri" pitchFamily="2" charset="0"/>
                        </a:defRPr>
                      </a:pPr>
                      <a:r>
                        <a:rPr noProof="1"/>
                        <a:t>Nosilac</a:t>
                      </a:r>
                    </a:p>
                    <a:p>
                      <a:pPr marL="0" marR="0" indent="0" algn="ctr">
                        <a:lnSpc>
                          <a:spcPts val="1200"/>
                        </a:lnSpc>
                        <a:spcAft>
                          <a:spcPts val="0"/>
                        </a:spcAft>
                        <a:buNone/>
                        <a:defRPr lang="en-US" b="1">
                          <a:solidFill>
                            <a:srgbClr val="FFFFFF"/>
                          </a:solidFill>
                          <a:latin typeface="Calibri" pitchFamily="2" charset="0"/>
                          <a:ea typeface="Calibri" pitchFamily="2" charset="0"/>
                          <a:cs typeface="Calibri" pitchFamily="2" charset="0"/>
                        </a:defRPr>
                      </a:pPr>
                      <a:r>
                        <a:rPr noProof="1"/>
                        <a:t>(koordinator)</a:t>
                      </a:r>
                      <a:endParaRPr lang="en-US"/>
                    </a:p>
                  </a:txBody>
                  <a:tcPr marL="68580" marR="0" marT="68580" marB="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38100" cap="flat" cmpd="sng" algn="ctr">
                      <a:solidFill>
                        <a:srgbClr val="FFFFFF"/>
                      </a:solidFill>
                      <a:prstDash val="solid"/>
                      <a:headEnd type="none"/>
                      <a:tailEnd type="none"/>
                    </a:lnB>
                    <a:lnTlToBr>
                      <a:noFill/>
                    </a:lnTlToBr>
                    <a:lnBlToTr>
                      <a:noFill/>
                    </a:lnBlToTr>
                    <a:solidFill>
                      <a:schemeClr val="accent1"/>
                    </a:solidFill>
                  </a:tcPr>
                </a:tc>
                <a:tc>
                  <a:txBody>
                    <a:bodyPr/>
                    <a:lstStyle/>
                    <a:p>
                      <a:pPr marL="0" marR="0" indent="0" algn="ctr">
                        <a:lnSpc>
                          <a:spcPts val="1200"/>
                        </a:lnSpc>
                        <a:spcAft>
                          <a:spcPts val="0"/>
                        </a:spcAft>
                        <a:buNone/>
                        <a:defRPr lang="en-US" b="1">
                          <a:solidFill>
                            <a:srgbClr val="FFFFFF"/>
                          </a:solidFill>
                          <a:latin typeface="Calibri" pitchFamily="2" charset="0"/>
                          <a:ea typeface="Calibri" pitchFamily="2" charset="0"/>
                          <a:cs typeface="Calibri" pitchFamily="2" charset="0"/>
                        </a:defRPr>
                      </a:pPr>
                      <a:r>
                        <a:rPr noProof="1"/>
                        <a:t>Rukovodilac</a:t>
                      </a:r>
                      <a:endParaRPr lang="en-US"/>
                    </a:p>
                  </a:txBody>
                  <a:tcPr marL="68580" marR="0" marT="68580" marB="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38100" cap="flat" cmpd="sng" algn="ctr">
                      <a:solidFill>
                        <a:srgbClr val="FFFFFF"/>
                      </a:solidFill>
                      <a:prstDash val="solid"/>
                      <a:headEnd type="none"/>
                      <a:tailEnd type="none"/>
                    </a:lnB>
                    <a:lnTlToBr>
                      <a:noFill/>
                    </a:lnTlToBr>
                    <a:lnBlToTr>
                      <a:noFill/>
                    </a:lnBlToTr>
                    <a:solidFill>
                      <a:schemeClr val="accent1"/>
                    </a:solidFill>
                  </a:tcPr>
                </a:tc>
                <a:extLst>
                  <a:ext uri="{0D108BD9-81ED-4DB2-BD59-A6C34878D82A}">
                    <a16:rowId xmlns:a16="http://schemas.microsoft.com/office/drawing/2014/main" val="10000"/>
                  </a:ext>
                  <a:ext uri="smNativeData">
                    <pr:rowheight xmlns:pr="smNativeData" xmlns="" xmlns:p14="http://schemas.microsoft.com/office/powerpoint/2010/main" dt="1617469554" type="min" val="557530"/>
                  </a:ext>
                </a:extLst>
              </a:tr>
              <a:tr h="2177415">
                <a:tc>
                  <a:txBody>
                    <a:bodyPr/>
                    <a:lstStyle/>
                    <a:p>
                      <a:pPr marL="0" marR="0" indent="0" algn="l">
                        <a:lnSpc>
                          <a:spcPct val="107000"/>
                        </a:lnSpc>
                        <a:spcAft>
                          <a:spcPts val="0"/>
                        </a:spcAft>
                        <a:buNone/>
                        <a:defRPr lang="en-US" b="1">
                          <a:solidFill>
                            <a:srgbClr val="FFFFFF"/>
                          </a:solidFill>
                          <a:latin typeface="Calibri" pitchFamily="2" charset="0"/>
                          <a:ea typeface="Calibri" pitchFamily="2" charset="0"/>
                          <a:cs typeface="Calibri" pitchFamily="2" charset="0"/>
                        </a:defRPr>
                      </a:pPr>
                      <a:r>
                        <a:rPr noProof="1"/>
                        <a:t>Modularni sistem za podršku strateškom odlučivanju „PLEXUS II“</a:t>
                      </a:r>
                      <a:endParaRPr lang="en-US"/>
                    </a:p>
                  </a:txBody>
                  <a:tcPr marL="68580" marR="0" marT="68580" marB="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38100" cap="flat" cmpd="sng" algn="ctr">
                      <a:solidFill>
                        <a:srgbClr val="FFFFFF"/>
                      </a:solidFill>
                      <a:prstDash val="solid"/>
                      <a:round/>
                      <a:headEnd type="none" w="med" len="med"/>
                      <a:tailEnd type="none" w="med" len="med"/>
                    </a:lnT>
                    <a:lnB w="12700" cap="flat" cmpd="sng" algn="ctr">
                      <a:solidFill>
                        <a:srgbClr val="FFFFFF"/>
                      </a:solidFill>
                      <a:prstDash val="solid"/>
                      <a:headEnd type="none"/>
                      <a:tailEnd type="none"/>
                    </a:lnB>
                    <a:lnTlToBr>
                      <a:noFill/>
                    </a:lnTlToBr>
                    <a:lnBlToTr>
                      <a:noFill/>
                    </a:lnBlToTr>
                    <a:solidFill>
                      <a:schemeClr val="accent1"/>
                    </a:solidFill>
                  </a:tcPr>
                </a:tc>
                <a:tc>
                  <a:txBody>
                    <a:bodyPr/>
                    <a:lstStyle/>
                    <a:p>
                      <a:pPr marL="0" marR="0" indent="0" algn="l">
                        <a:lnSpc>
                          <a:spcPct val="107000"/>
                        </a:lnSpc>
                        <a:spcAft>
                          <a:spcPts val="0"/>
                        </a:spcAft>
                        <a:buNone/>
                        <a:defRPr lang="en-US">
                          <a:solidFill>
                            <a:srgbClr val="000000"/>
                          </a:solidFill>
                          <a:latin typeface="Calibri" pitchFamily="2" charset="0"/>
                          <a:ea typeface="Calibri" pitchFamily="2" charset="0"/>
                          <a:cs typeface="Calibri" pitchFamily="2" charset="0"/>
                        </a:defRPr>
                      </a:pPr>
                      <a:r>
                        <a:rPr noProof="1"/>
                        <a:t>Prof. dr Đorđe Nikolić</a:t>
                      </a:r>
                    </a:p>
                    <a:p>
                      <a:pPr marL="0" marR="0" indent="0" algn="l">
                        <a:lnSpc>
                          <a:spcPct val="107000"/>
                        </a:lnSpc>
                        <a:spcAft>
                          <a:spcPts val="0"/>
                        </a:spcAft>
                        <a:buNone/>
                        <a:defRPr lang="en-US">
                          <a:solidFill>
                            <a:srgbClr val="000000"/>
                          </a:solidFill>
                          <a:latin typeface="Calibri" pitchFamily="2" charset="0"/>
                          <a:ea typeface="Calibri" pitchFamily="2" charset="0"/>
                          <a:cs typeface="Calibri" pitchFamily="2" charset="0"/>
                        </a:defRPr>
                      </a:pPr>
                      <a:r>
                        <a:rPr noProof="1"/>
                        <a:t>Prof. dr Ivan Mihajlović</a:t>
                      </a:r>
                    </a:p>
                    <a:p>
                      <a:pPr marL="0" marR="0" indent="0" algn="l">
                        <a:lnSpc>
                          <a:spcPct val="107000"/>
                        </a:lnSpc>
                        <a:spcAft>
                          <a:spcPts val="0"/>
                        </a:spcAft>
                        <a:buNone/>
                        <a:defRPr lang="en-US">
                          <a:solidFill>
                            <a:srgbClr val="000000"/>
                          </a:solidFill>
                          <a:latin typeface="Calibri" pitchFamily="2" charset="0"/>
                          <a:ea typeface="Calibri" pitchFamily="2" charset="0"/>
                          <a:cs typeface="Calibri" pitchFamily="2" charset="0"/>
                        </a:defRPr>
                      </a:pPr>
                      <a:r>
                        <a:rPr noProof="1"/>
                        <a:t>Prof. dr Isidora Milošević</a:t>
                      </a:r>
                    </a:p>
                    <a:p>
                      <a:pPr marL="0" marR="0" indent="0" algn="l">
                        <a:lnSpc>
                          <a:spcPct val="107000"/>
                        </a:lnSpc>
                        <a:spcAft>
                          <a:spcPts val="0"/>
                        </a:spcAft>
                        <a:buNone/>
                        <a:defRPr lang="en-US">
                          <a:solidFill>
                            <a:srgbClr val="000000"/>
                          </a:solidFill>
                          <a:latin typeface="Calibri" pitchFamily="2" charset="0"/>
                          <a:ea typeface="Calibri" pitchFamily="2" charset="0"/>
                          <a:cs typeface="Calibri" pitchFamily="2" charset="0"/>
                        </a:defRPr>
                      </a:pPr>
                      <a:r>
                        <a:rPr noProof="1"/>
                        <a:t>Doc. dr Aleksandra Fedajev</a:t>
                      </a:r>
                    </a:p>
                    <a:p>
                      <a:pPr marL="0" marR="0" indent="0" algn="l">
                        <a:lnSpc>
                          <a:spcPct val="107000"/>
                        </a:lnSpc>
                        <a:spcAft>
                          <a:spcPts val="0"/>
                        </a:spcAft>
                        <a:buNone/>
                        <a:defRPr lang="en-US">
                          <a:solidFill>
                            <a:srgbClr val="000000"/>
                          </a:solidFill>
                          <a:latin typeface="Calibri" pitchFamily="2" charset="0"/>
                          <a:ea typeface="Calibri" pitchFamily="2" charset="0"/>
                          <a:cs typeface="Calibri" pitchFamily="2" charset="0"/>
                        </a:defRPr>
                      </a:pPr>
                      <a:r>
                        <a:rPr noProof="1"/>
                        <a:t>Doc. dr Sanela Arsić</a:t>
                      </a:r>
                    </a:p>
                    <a:p>
                      <a:pPr marL="0" marR="0" indent="0" algn="l">
                        <a:lnSpc>
                          <a:spcPct val="107000"/>
                        </a:lnSpc>
                        <a:spcAft>
                          <a:spcPts val="0"/>
                        </a:spcAft>
                        <a:buNone/>
                        <a:defRPr lang="en-US">
                          <a:solidFill>
                            <a:srgbClr val="000000"/>
                          </a:solidFill>
                          <a:latin typeface="Calibri" pitchFamily="2" charset="0"/>
                          <a:ea typeface="Calibri" pitchFamily="2" charset="0"/>
                          <a:cs typeface="Calibri" pitchFamily="2" charset="0"/>
                        </a:defRPr>
                      </a:pPr>
                      <a:r>
                        <a:rPr noProof="1"/>
                        <a:t>Oliver Marković, dipl. ing.</a:t>
                      </a:r>
                      <a:endParaRPr lang="en-US"/>
                    </a:p>
                  </a:txBody>
                  <a:tcPr marL="68580" marR="0" marT="68580" marB="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38100" cap="flat" cmpd="sng" algn="ctr">
                      <a:solidFill>
                        <a:srgbClr val="FFFFFF"/>
                      </a:solidFill>
                      <a:prstDash val="solid"/>
                      <a:round/>
                      <a:headEnd type="none" w="med" len="med"/>
                      <a:tailEnd type="none" w="med" len="med"/>
                    </a:lnT>
                    <a:lnB w="12700" cap="flat" cmpd="sng" algn="ctr">
                      <a:solidFill>
                        <a:srgbClr val="FFFFFF"/>
                      </a:solidFill>
                      <a:prstDash val="solid"/>
                      <a:headEnd type="none"/>
                      <a:tailEnd type="none"/>
                    </a:lnB>
                    <a:lnTlToBr>
                      <a:noFill/>
                    </a:lnTlToBr>
                    <a:lnBlToTr>
                      <a:noFill/>
                    </a:lnBlToTr>
                    <a:solidFill>
                      <a:srgbClr val="D2DEEF"/>
                    </a:solidFill>
                  </a:tcPr>
                </a:tc>
                <a:tc>
                  <a:txBody>
                    <a:bodyPr/>
                    <a:lstStyle/>
                    <a:p>
                      <a:pPr marL="0" marR="0" indent="0" algn="l">
                        <a:lnSpc>
                          <a:spcPct val="107000"/>
                        </a:lnSpc>
                        <a:spcAft>
                          <a:spcPts val="0"/>
                        </a:spcAft>
                        <a:buNone/>
                        <a:defRPr lang="en-US">
                          <a:solidFill>
                            <a:srgbClr val="000000"/>
                          </a:solidFill>
                          <a:latin typeface="Calibri" pitchFamily="2" charset="0"/>
                          <a:ea typeface="Calibri" pitchFamily="2" charset="0"/>
                          <a:cs typeface="Calibri" pitchFamily="2" charset="0"/>
                        </a:defRPr>
                      </a:pPr>
                      <a:r>
                        <a:rPr noProof="1"/>
                        <a:t>Tehnički fakultet u Boru</a:t>
                      </a:r>
                      <a:endParaRPr lang="en-US"/>
                    </a:p>
                  </a:txBody>
                  <a:tcPr marL="68580" marR="0" marT="68580" marB="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38100" cap="flat" cmpd="sng" algn="ctr">
                      <a:solidFill>
                        <a:srgbClr val="FFFFFF"/>
                      </a:solidFill>
                      <a:prstDash val="solid"/>
                      <a:round/>
                      <a:headEnd type="none" w="med" len="med"/>
                      <a:tailEnd type="none" w="med" len="med"/>
                    </a:lnT>
                    <a:lnB w="12700" cap="flat" cmpd="sng" algn="ctr">
                      <a:solidFill>
                        <a:srgbClr val="FFFFFF"/>
                      </a:solidFill>
                      <a:prstDash val="solid"/>
                      <a:headEnd type="none"/>
                      <a:tailEnd type="none"/>
                    </a:lnB>
                    <a:lnTlToBr>
                      <a:noFill/>
                    </a:lnTlToBr>
                    <a:lnBlToTr>
                      <a:noFill/>
                    </a:lnBlToTr>
                    <a:solidFill>
                      <a:srgbClr val="D2DEEF"/>
                    </a:solidFill>
                  </a:tcPr>
                </a:tc>
                <a:tc>
                  <a:txBody>
                    <a:bodyPr/>
                    <a:lstStyle/>
                    <a:p>
                      <a:pPr marL="0" marR="0" indent="0" algn="l">
                        <a:lnSpc>
                          <a:spcPct val="107000"/>
                        </a:lnSpc>
                        <a:spcAft>
                          <a:spcPts val="0"/>
                        </a:spcAft>
                        <a:buNone/>
                        <a:defRPr lang="en-US">
                          <a:solidFill>
                            <a:srgbClr val="000000"/>
                          </a:solidFill>
                          <a:latin typeface="Calibri" pitchFamily="2" charset="0"/>
                          <a:ea typeface="Calibri" pitchFamily="2" charset="0"/>
                          <a:cs typeface="Calibri" pitchFamily="2" charset="0"/>
                        </a:defRPr>
                      </a:pPr>
                      <a:r>
                        <a:rPr noProof="1"/>
                        <a:t>Prof. dr Đorđe Nikolić</a:t>
                      </a:r>
                      <a:endParaRPr lang="en-US"/>
                    </a:p>
                  </a:txBody>
                  <a:tcPr marL="68580" marR="0" marT="68580" marB="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38100" cap="flat" cmpd="sng" algn="ctr">
                      <a:solidFill>
                        <a:srgbClr val="FFFFFF"/>
                      </a:solidFill>
                      <a:prstDash val="solid"/>
                      <a:round/>
                      <a:headEnd type="none" w="med" len="med"/>
                      <a:tailEnd type="none" w="med" len="med"/>
                    </a:lnT>
                    <a:lnB w="12700" cap="flat" cmpd="sng" algn="ctr">
                      <a:solidFill>
                        <a:srgbClr val="FFFFFF"/>
                      </a:solidFill>
                      <a:prstDash val="solid"/>
                      <a:headEnd type="none"/>
                      <a:tailEnd type="none"/>
                    </a:lnB>
                    <a:lnTlToBr>
                      <a:noFill/>
                    </a:lnTlToBr>
                    <a:lnBlToTr>
                      <a:noFill/>
                    </a:lnBlToTr>
                    <a:solidFill>
                      <a:srgbClr val="D2DEEF"/>
                    </a:solidFill>
                  </a:tcPr>
                </a:tc>
                <a:extLst>
                  <a:ext uri="{0D108BD9-81ED-4DB2-BD59-A6C34878D82A}">
                    <a16:rowId xmlns:a16="http://schemas.microsoft.com/office/drawing/2014/main" val="10001"/>
                  </a:ext>
                  <a:ext uri="smNativeData">
                    <pr:rowheight xmlns:pr="smNativeData" xmlns="" xmlns:p14="http://schemas.microsoft.com/office/powerpoint/2010/main" dt="1617469554" type="min" val="2177415"/>
                  </a:ext>
                </a:extLst>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ChangeArrowheads="1"/>
            <a:extLst>
              <a:ext uri="smNativeData">
                <pr:smNativeData xmlns:pr="smNativeData" xmlns:p14="http://schemas.microsoft.com/office/powerpoint/2010/main" xmlns="" val="SMDATA_16_cqBoYBMAAAAlAAAAZAAAAA0AAAAAkAAAAEgAAACQAAAASAAAAAAAAAAB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NyzLMs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W5vVBf///wEAAAAAAAAAAAAAAAAAAAAAAAAAAAAAAAAAAAAAAAAAAAAAAAJ/f38A5+bmA8zMzADAwP8Af39/AAAAAAAAAAAAAAAAAAAAAAAAAAAAIQAAABgAAAAUAAAAKAUAAD8CAADYRQAAZwoAABAAAAAmAAAACAAAAAAgAAAAAAAA"/>
              </a:ext>
            </a:extLst>
          </p:cNvSpPr>
          <p:nvPr>
            <p:ph type="title"/>
          </p:nvPr>
        </p:nvSpPr>
        <p:spPr/>
        <p:txBody>
          <a:bodyPr vert="horz" wrap="square" lIns="91440" tIns="45720" rIns="91440" bIns="45720" numCol="1" anchor="ctr">
            <a:prstTxWarp prst="textNoShape">
              <a:avLst/>
            </a:prstTxWarp>
          </a:bodyPr>
          <a:lstStyle/>
          <a:p>
            <a:pPr>
              <a:defRPr lang="en-US"/>
            </a:pPr>
            <a:r>
              <a:rPr sz="4000" b="1" noProof="1"/>
              <a:t>Nacionalni projekti iz oblasti I4.0</a:t>
            </a:r>
            <a:endParaRPr lang="en-US" sz="4000" b="1" dirty="0"/>
          </a:p>
        </p:txBody>
      </p:sp>
      <p:sp>
        <p:nvSpPr>
          <p:cNvPr id="3" name="Content Placeholder 2"/>
          <p:cNvSpPr>
            <a:spLocks noGrp="1" noChangeArrowheads="1"/>
            <a:extLst>
              <a:ext uri="smNativeData">
                <pr:smNativeData xmlns:pr="smNativeData" xmlns:p14="http://schemas.microsoft.com/office/powerpoint/2010/main" xmlns="" val="SMDATA_16_cqBoYBMAAAAlAAAAZAAAAA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OCLpjQ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W5vVBf///wEAAAAAAAAAAAAAAAAAAAAAAAAAAAAAAAAAAAAAAAAAAAAAAAJ/f38A5+bmA8zMzADAwP8Af39/AAAAAAAAAAAAAAAAAAAAAAAAAAAAIQAAABgAAAAUAAAAKAUAAGcKAADYRQAAACYAABAAAAAmAAAACAAAAAEAAAAAAAAA"/>
              </a:ext>
            </a:extLst>
          </p:cNvSpPr>
          <p:nvPr>
            <p:ph type="body" idx="1"/>
          </p:nvPr>
        </p:nvSpPr>
        <p:spPr>
          <a:xfrm>
            <a:off x="838200" y="1691005"/>
            <a:ext cx="10515600" cy="4486275"/>
          </a:xfrm>
        </p:spPr>
        <p:txBody>
          <a:bodyPr/>
          <a:lstStyle/>
          <a:p>
            <a:pPr>
              <a:defRPr lang="en-US"/>
            </a:pPr>
            <a:r>
              <a:rPr noProof="1"/>
              <a:t>Projekat finansirani u okviru poziva za </a:t>
            </a:r>
            <a:r>
              <a:t>realizaciju investicionog projekta - nabavku dobara (opreme) u okviru programa  raspodele investicion</a:t>
            </a:r>
            <a:r>
              <a:rPr noProof="1"/>
              <a:t>i</a:t>
            </a:r>
            <a:r>
              <a:t>h sredstava  MPNTR za 201</a:t>
            </a:r>
            <a:r>
              <a:rPr noProof="1"/>
              <a:t>6</a:t>
            </a:r>
            <a:r>
              <a:t>. godinu</a:t>
            </a:r>
            <a:endParaRPr noProof="1"/>
          </a:p>
          <a:p>
            <a:pPr>
              <a:defRPr lang="en-US"/>
            </a:pPr>
            <a:r>
              <a:rPr noProof="1"/>
              <a:t>Projekat: Formiranje laboratorije za CAD/CAM i laboratorije za Računarske mreže na Tehničkom fakultetu u Boru</a:t>
            </a:r>
          </a:p>
          <a:p>
            <a:pPr>
              <a:defRPr lang="en-US"/>
            </a:pPr>
            <a:r>
              <a:rPr noProof="1"/>
              <a:t>Rukovodilac projekta: Prof. dr Dejan Tanikić</a:t>
            </a:r>
          </a:p>
          <a:p>
            <a:pPr>
              <a:defRPr lang="en-US"/>
            </a:pPr>
            <a:endParaRPr noProof="1"/>
          </a:p>
        </p:txBody>
      </p:sp>
      <p:pic>
        <p:nvPicPr>
          <p:cNvPr id="4" name="Picture 3"/>
          <p:cNvPicPr>
            <a:picLocks noChangeAspect="1"/>
            <a:extLst>
              <a:ext uri="smNativeData">
                <pr:smNativeData xmlns:pr="smNativeData" xmlns:p14="http://schemas.microsoft.com/office/powerpoint/2010/main" xmlns="" val="SMDATA_18_cqBoYBMAAAAlAAAAEQAAAC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AAAAAAAAAAAAAAAAAAAAAAAAAABkAAAAZAAAAAAAAAAjAAAABAAAAGQAAAAXAAAAFAAAAAAAAAAAAAAA/38AAP9/AAAAAAAACQAAAAQAAAAAAAAADAAAABAAAAAAAAAAAAAAAAA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Fub1QX///8BAAAAAAAAAAAAAAAAAAAAAAAAAAAAAAAAAAAAAAAAAAAAAAACf39/AOfm5gPMzMwAwMD/AH9/fwAAAAAAAAAAAAAAAAD///8AAAAAACEAAAAYAAAAFAAAAFohAAAeGwAArzIAAB4oAAAQAAAAJgAAAAgAAAD//////////w=="/>
              </a:ext>
            </a:extLst>
          </p:cNvPicPr>
          <p:nvPr/>
        </p:nvPicPr>
        <p:blipFill>
          <a:blip r:embed="rId2"/>
          <a:stretch>
            <a:fillRect/>
          </a:stretch>
        </p:blipFill>
        <p:spPr>
          <a:xfrm>
            <a:off x="5421630" y="4408170"/>
            <a:ext cx="2817495" cy="2113280"/>
          </a:xfrm>
          <a:prstGeom prst="rect">
            <a:avLst/>
          </a:prstGeom>
          <a:noFill/>
          <a:ln>
            <a:noFill/>
          </a:ln>
          <a:effectLst/>
        </p:spPr>
      </p:pic>
      <p:pic>
        <p:nvPicPr>
          <p:cNvPr id="5" name="Picture 4"/>
          <p:cNvPicPr>
            <a:picLocks noChangeAspect="1"/>
            <a:extLst>
              <a:ext uri="smNativeData">
                <pr:smNativeData xmlns:pr="smNativeData" xmlns:p14="http://schemas.microsoft.com/office/powerpoint/2010/main" xmlns="" val="SMDATA_18_cqBoYBMAAAAlAAAAEQAAAC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AAAAAAAAAAAAAAAAAAAAAAAAAABkAAAAZAAAAAAAAAAjAAAABAAAAGQAAAAXAAAAFAAAAAAAAAAAAAAA/38AAP9/AAAAAAAACQAAAAQAAAC3wBkEDAAAABAAAAAAAAAAAAAAAAA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Fub1QX///8BAAAAAAAAAAAAAAAAAAAAAAAAAAAAAAAAAAAAAAAAAAAAAAACf39/AOfm5gPMzMwAwMD/AH9/fwAAAAAAAAAAAAAAAAD///8AAAAAACEAAAAYAAAAFAAAAGQKAAAYGwAAwRsAAB4oAAAQAAAAJgAAAAgAAAD//////////w=="/>
              </a:ext>
            </a:extLst>
          </p:cNvPicPr>
          <p:nvPr/>
        </p:nvPicPr>
        <p:blipFill>
          <a:blip r:embed="rId3"/>
          <a:stretch>
            <a:fillRect/>
          </a:stretch>
        </p:blipFill>
        <p:spPr>
          <a:xfrm>
            <a:off x="1689100" y="4404360"/>
            <a:ext cx="2822575" cy="2117090"/>
          </a:xfrm>
          <a:prstGeom prst="rect">
            <a:avLst/>
          </a:prstGeom>
          <a:noFill/>
          <a:ln>
            <a:noFill/>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ChangeArrowheads="1"/>
            <a:extLst>
              <a:ext uri="smNativeData">
                <pr:smNativeData xmlns:pr="smNativeData" xmlns:p14="http://schemas.microsoft.com/office/powerpoint/2010/main" xmlns="" val="SMDATA_16_cqBoYBMAAAAlAAAAZAAAAA0AAAAAkAAAAEgAAACQAAAASAAAAAAAAAAB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Gc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W5vVBf///wEAAAAAAAAAAAAAAAAAAAAAAAAAAAAAAAAAAAAAAAAAAAAAAAJ/f38A5+bmA8zMzADAwP8Af39/AAAAAAAAAAAAAAAAAAAAAAAAAAAAIQAAABgAAAAUAAAAKAUAAD8CAADYRQAAZwoAABAAAAAmAAAACAAAAAAgAAAAAAAA"/>
              </a:ext>
            </a:extLst>
          </p:cNvSpPr>
          <p:nvPr>
            <p:ph type="title"/>
          </p:nvPr>
        </p:nvSpPr>
        <p:spPr/>
        <p:txBody>
          <a:bodyPr vert="horz" wrap="square" lIns="91440" tIns="45720" rIns="91440" bIns="45720" numCol="1" anchor="ctr">
            <a:prstTxWarp prst="textNoShape">
              <a:avLst/>
            </a:prstTxWarp>
          </a:bodyPr>
          <a:lstStyle/>
          <a:p>
            <a:pPr>
              <a:defRPr lang="en-US"/>
            </a:pPr>
            <a:r>
              <a:rPr sz="3500" b="1" noProof="1"/>
              <a:t>Projekti istraživača sa TF Bor, angažovani na istraživanjima koji uključuju elemente I 4.0, u okviru finansiranja od strane MPNTR</a:t>
            </a:r>
            <a:endParaRPr lang="en-US" sz="3500" b="1" dirty="0"/>
          </a:p>
        </p:txBody>
      </p:sp>
      <p:graphicFrame>
        <p:nvGraphicFramePr>
          <p:cNvPr id="3" name="Table 2"/>
          <p:cNvGraphicFramePr>
            <a:graphicFrameLocks noGrp="1"/>
          </p:cNvGraphicFramePr>
          <p:nvPr/>
        </p:nvGraphicFramePr>
        <p:xfrm>
          <a:off x="838200" y="1825625"/>
          <a:ext cx="9035415" cy="4899660"/>
        </p:xfrm>
        <a:graphic>
          <a:graphicData uri="http://schemas.openxmlformats.org/drawingml/2006/table">
            <a:tbl>
              <a:tblPr>
                <a:noFill/>
              </a:tblPr>
              <a:tblGrid>
                <a:gridCol w="2459355">
                  <a:extLst>
                    <a:ext uri="{9D8B030D-6E8A-4147-A177-3AD203B41FA5}">
                      <a16:colId xmlns:a16="http://schemas.microsoft.com/office/drawing/2014/main" val="20000"/>
                    </a:ext>
                  </a:extLst>
                </a:gridCol>
                <a:gridCol w="2356485">
                  <a:extLst>
                    <a:ext uri="{9D8B030D-6E8A-4147-A177-3AD203B41FA5}">
                      <a16:colId xmlns:a16="http://schemas.microsoft.com/office/drawing/2014/main" val="20001"/>
                    </a:ext>
                  </a:extLst>
                </a:gridCol>
                <a:gridCol w="98425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gridCol w="1406525">
                  <a:extLst>
                    <a:ext uri="{9D8B030D-6E8A-4147-A177-3AD203B41FA5}">
                      <a16:colId xmlns:a16="http://schemas.microsoft.com/office/drawing/2014/main" val="20004"/>
                    </a:ext>
                  </a:extLst>
                </a:gridCol>
              </a:tblGrid>
              <a:tr h="617220">
                <a:tc>
                  <a:txBody>
                    <a:bodyPr/>
                    <a:lstStyle/>
                    <a:p>
                      <a:pPr marL="0" marR="0" indent="0" algn="ctr">
                        <a:lnSpc>
                          <a:spcPts val="1200"/>
                        </a:lnSpc>
                        <a:spcAft>
                          <a:spcPts val="0"/>
                        </a:spcAft>
                        <a:buNone/>
                        <a:defRPr lang="en-US">
                          <a:solidFill>
                            <a:srgbClr val="000000"/>
                          </a:solidFill>
                          <a:latin typeface="Calibri" pitchFamily="2" charset="0"/>
                          <a:ea typeface="Calibri" pitchFamily="2" charset="0"/>
                          <a:cs typeface="Calibri" pitchFamily="2" charset="0"/>
                        </a:defRPr>
                      </a:pPr>
                      <a:r>
                        <a:rPr noProof="1"/>
                        <a:t>Naziv projekta</a:t>
                      </a:r>
                      <a:endParaRPr lang="en-US"/>
                    </a:p>
                  </a:txBody>
                  <a:tcPr marL="68580" marR="0" marT="68580" marB="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solidFill>
                      <a:srgbClr val="EAEFF7"/>
                    </a:solidFill>
                  </a:tcPr>
                </a:tc>
                <a:tc>
                  <a:txBody>
                    <a:bodyPr/>
                    <a:lstStyle/>
                    <a:p>
                      <a:pPr marL="0" marR="0" indent="0" algn="ctr">
                        <a:lnSpc>
                          <a:spcPts val="1200"/>
                        </a:lnSpc>
                        <a:spcAft>
                          <a:spcPts val="0"/>
                        </a:spcAft>
                        <a:buNone/>
                        <a:defRPr lang="en-US">
                          <a:solidFill>
                            <a:srgbClr val="000000"/>
                          </a:solidFill>
                          <a:latin typeface="Calibri" pitchFamily="2" charset="0"/>
                          <a:ea typeface="Calibri" pitchFamily="2" charset="0"/>
                          <a:cs typeface="Calibri" pitchFamily="2" charset="0"/>
                        </a:defRPr>
                      </a:pPr>
                      <a:r>
                        <a:rPr noProof="1"/>
                        <a:t>Istraživači</a:t>
                      </a:r>
                    </a:p>
                  </a:txBody>
                  <a:tcPr marL="68580" marR="0" marT="68580" marB="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solidFill>
                      <a:srgbClr val="EAEFF7"/>
                    </a:solidFill>
                  </a:tcPr>
                </a:tc>
                <a:tc>
                  <a:txBody>
                    <a:bodyPr/>
                    <a:lstStyle/>
                    <a:p>
                      <a:pPr marL="0" marR="0" indent="0" algn="ctr">
                        <a:lnSpc>
                          <a:spcPts val="1200"/>
                        </a:lnSpc>
                        <a:spcAft>
                          <a:spcPts val="0"/>
                        </a:spcAft>
                        <a:buNone/>
                        <a:defRPr lang="en-US">
                          <a:solidFill>
                            <a:srgbClr val="000000"/>
                          </a:solidFill>
                          <a:latin typeface="Calibri" pitchFamily="2" charset="0"/>
                          <a:ea typeface="Calibri" pitchFamily="2" charset="0"/>
                          <a:cs typeface="Calibri" pitchFamily="2" charset="0"/>
                        </a:defRPr>
                      </a:pPr>
                      <a:r>
                        <a:rPr noProof="1"/>
                        <a:t>Broj projekta</a:t>
                      </a:r>
                      <a:endParaRPr lang="en-US"/>
                    </a:p>
                  </a:txBody>
                  <a:tcPr marL="68580" marR="0" marT="68580" marB="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solidFill>
                      <a:srgbClr val="EAEFF7"/>
                    </a:solidFill>
                  </a:tcPr>
                </a:tc>
                <a:tc>
                  <a:txBody>
                    <a:bodyPr/>
                    <a:lstStyle/>
                    <a:p>
                      <a:pPr marL="0" marR="0" indent="0" algn="ctr">
                        <a:lnSpc>
                          <a:spcPts val="1200"/>
                        </a:lnSpc>
                        <a:spcAft>
                          <a:spcPts val="0"/>
                        </a:spcAft>
                        <a:buNone/>
                        <a:defRPr lang="en-US">
                          <a:solidFill>
                            <a:srgbClr val="000000"/>
                          </a:solidFill>
                          <a:latin typeface="Calibri" pitchFamily="2" charset="0"/>
                          <a:ea typeface="Calibri" pitchFamily="2" charset="0"/>
                          <a:cs typeface="Calibri" pitchFamily="2" charset="0"/>
                        </a:defRPr>
                      </a:pPr>
                      <a:r>
                        <a:rPr noProof="1"/>
                        <a:t>Nosilac</a:t>
                      </a:r>
                    </a:p>
                    <a:p>
                      <a:pPr marL="0" marR="0" indent="0" algn="ctr">
                        <a:lnSpc>
                          <a:spcPts val="1200"/>
                        </a:lnSpc>
                        <a:spcAft>
                          <a:spcPts val="0"/>
                        </a:spcAft>
                        <a:buNone/>
                        <a:defRPr lang="en-US">
                          <a:solidFill>
                            <a:srgbClr val="000000"/>
                          </a:solidFill>
                          <a:latin typeface="Calibri" pitchFamily="2" charset="0"/>
                          <a:ea typeface="Calibri" pitchFamily="2" charset="0"/>
                          <a:cs typeface="Calibri" pitchFamily="2" charset="0"/>
                        </a:defRPr>
                      </a:pPr>
                      <a:r>
                        <a:rPr noProof="1"/>
                        <a:t>(koordinator)</a:t>
                      </a:r>
                      <a:endParaRPr lang="en-US"/>
                    </a:p>
                  </a:txBody>
                  <a:tcPr marL="68580" marR="0" marT="68580" marB="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solidFill>
                      <a:srgbClr val="EAEFF7"/>
                    </a:solidFill>
                  </a:tcPr>
                </a:tc>
                <a:tc>
                  <a:txBody>
                    <a:bodyPr/>
                    <a:lstStyle/>
                    <a:p>
                      <a:pPr marL="0" marR="0" indent="0" algn="ctr">
                        <a:lnSpc>
                          <a:spcPts val="1200"/>
                        </a:lnSpc>
                        <a:spcAft>
                          <a:spcPts val="0"/>
                        </a:spcAft>
                        <a:buNone/>
                        <a:defRPr lang="en-US">
                          <a:solidFill>
                            <a:srgbClr val="000000"/>
                          </a:solidFill>
                          <a:latin typeface="Calibri" pitchFamily="2" charset="0"/>
                          <a:ea typeface="Calibri" pitchFamily="2" charset="0"/>
                          <a:cs typeface="Calibri" pitchFamily="2" charset="0"/>
                        </a:defRPr>
                      </a:pPr>
                      <a:r>
                        <a:rPr noProof="1"/>
                        <a:t>Rukovodilac</a:t>
                      </a:r>
                      <a:endParaRPr lang="en-US"/>
                    </a:p>
                  </a:txBody>
                  <a:tcPr marL="68580" marR="0" marT="68580" marB="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solidFill>
                      <a:srgbClr val="EAEFF7"/>
                    </a:solidFill>
                  </a:tcPr>
                </a:tc>
                <a:extLst>
                  <a:ext uri="{0D108BD9-81ED-4DB2-BD59-A6C34878D82A}">
                    <a16:rowId xmlns:a16="http://schemas.microsoft.com/office/drawing/2014/main" val="10000"/>
                  </a:ext>
                  <a:ext uri="smNativeData">
                    <pr:rowheight xmlns:pr="smNativeData" xmlns="" xmlns:p14="http://schemas.microsoft.com/office/powerpoint/2010/main" dt="1617469554" type="min" val="617220"/>
                  </a:ext>
                </a:extLst>
              </a:tr>
              <a:tr h="1208405">
                <a:tc>
                  <a:txBody>
                    <a:bodyPr/>
                    <a:lstStyle/>
                    <a:p>
                      <a:pPr marL="0" marR="0" indent="0" algn="ctr">
                        <a:lnSpc>
                          <a:spcPts val="2100"/>
                        </a:lnSpc>
                        <a:spcAft>
                          <a:spcPts val="0"/>
                        </a:spcAft>
                        <a:buNone/>
                        <a:defRPr lang="en-US">
                          <a:solidFill>
                            <a:srgbClr val="000000"/>
                          </a:solidFill>
                          <a:latin typeface="Calibri" pitchFamily="2" charset="0"/>
                          <a:ea typeface="Calibri" pitchFamily="2" charset="0"/>
                          <a:cs typeface="Calibri" pitchFamily="2" charset="0"/>
                        </a:defRPr>
                      </a:pPr>
                      <a:r>
                        <a:rPr noProof="1">
                          <a:latin typeface="Times New Roman" pitchFamily="1" charset="0"/>
                          <a:ea typeface="Times New Roman" pitchFamily="1" charset="0"/>
                          <a:cs typeface="Times New Roman" pitchFamily="1" charset="0"/>
                        </a:rPr>
                        <a:t>Virtuelni koštano zglobni sistem čoveka i njegova primena u predkliničkoj i kliničkoj praksi</a:t>
                      </a:r>
                      <a:endParaRPr lang="en-US"/>
                    </a:p>
                  </a:txBody>
                  <a:tcPr marL="68580" marR="0" marT="68580" marB="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solidFill>
                      <a:srgbClr val="EAEFF7"/>
                    </a:solidFill>
                  </a:tcPr>
                </a:tc>
                <a:tc>
                  <a:txBody>
                    <a:bodyPr/>
                    <a:lstStyle/>
                    <a:p>
                      <a:pPr marL="0" marR="0" indent="0" algn="ctr">
                        <a:lnSpc>
                          <a:spcPts val="1200"/>
                        </a:lnSpc>
                        <a:spcAft>
                          <a:spcPts val="0"/>
                        </a:spcAft>
                        <a:buNone/>
                        <a:defRPr lang="en-US">
                          <a:solidFill>
                            <a:srgbClr val="000000"/>
                          </a:solidFill>
                          <a:latin typeface="Calibri" pitchFamily="2" charset="0"/>
                          <a:ea typeface="Calibri" pitchFamily="2" charset="0"/>
                          <a:cs typeface="Calibri" pitchFamily="2" charset="0"/>
                        </a:defRPr>
                      </a:pPr>
                      <a:r>
                        <a:rPr noProof="1">
                          <a:latin typeface="Times New Roman" pitchFamily="1" charset="0"/>
                          <a:ea typeface="Times New Roman" pitchFamily="1" charset="0"/>
                          <a:cs typeface="Times New Roman" pitchFamily="1" charset="0"/>
                        </a:rPr>
                        <a:t>Dejan Tanikić (6)</a:t>
                      </a:r>
                      <a:endParaRPr lang="en-US"/>
                    </a:p>
                  </a:txBody>
                  <a:tcPr marL="68580" marR="0" marT="68580" marB="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solidFill>
                      <a:srgbClr val="EAEFF7"/>
                    </a:solidFill>
                  </a:tcPr>
                </a:tc>
                <a:tc>
                  <a:txBody>
                    <a:bodyPr/>
                    <a:lstStyle/>
                    <a:p>
                      <a:pPr marL="0" marR="0" indent="0" algn="ctr">
                        <a:lnSpc>
                          <a:spcPts val="1200"/>
                        </a:lnSpc>
                        <a:spcAft>
                          <a:spcPts val="0"/>
                        </a:spcAft>
                        <a:buNone/>
                        <a:defRPr lang="en-US">
                          <a:solidFill>
                            <a:srgbClr val="000000"/>
                          </a:solidFill>
                          <a:latin typeface="Calibri" pitchFamily="2" charset="0"/>
                          <a:ea typeface="Calibri" pitchFamily="2" charset="0"/>
                          <a:cs typeface="Calibri" pitchFamily="2" charset="0"/>
                        </a:defRPr>
                      </a:pPr>
                      <a:r>
                        <a:rPr noProof="1">
                          <a:latin typeface="Times New Roman" pitchFamily="1" charset="0"/>
                          <a:ea typeface="Times New Roman" pitchFamily="1" charset="0"/>
                          <a:cs typeface="Times New Roman" pitchFamily="1" charset="0"/>
                        </a:rPr>
                        <a:t>III 41017</a:t>
                      </a:r>
                      <a:endParaRPr lang="en-US"/>
                    </a:p>
                  </a:txBody>
                  <a:tcPr marL="68580" marR="0" marT="68580" marB="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solidFill>
                      <a:srgbClr val="EAEFF7"/>
                    </a:solidFill>
                  </a:tcPr>
                </a:tc>
                <a:tc>
                  <a:txBody>
                    <a:bodyPr/>
                    <a:lstStyle/>
                    <a:p>
                      <a:pPr marL="0" marR="0" indent="0" algn="ctr">
                        <a:lnSpc>
                          <a:spcPts val="1800"/>
                        </a:lnSpc>
                        <a:spcAft>
                          <a:spcPts val="0"/>
                        </a:spcAft>
                        <a:buNone/>
                        <a:defRPr lang="en-US">
                          <a:solidFill>
                            <a:srgbClr val="000000"/>
                          </a:solidFill>
                          <a:latin typeface="Calibri" pitchFamily="2" charset="0"/>
                          <a:ea typeface="Calibri" pitchFamily="2" charset="0"/>
                          <a:cs typeface="Calibri" pitchFamily="2" charset="0"/>
                        </a:defRPr>
                      </a:pPr>
                      <a:r>
                        <a:rPr noProof="1">
                          <a:latin typeface="Times New Roman" pitchFamily="1" charset="0"/>
                          <a:ea typeface="Times New Roman" pitchFamily="1" charset="0"/>
                          <a:cs typeface="Times New Roman" pitchFamily="1" charset="0"/>
                        </a:rPr>
                        <a:t>Mašinski fakultet u Nišu</a:t>
                      </a:r>
                      <a:endParaRPr lang="en-US"/>
                    </a:p>
                  </a:txBody>
                  <a:tcPr marL="68580" marR="0" marT="68580" marB="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solidFill>
                      <a:srgbClr val="EAEFF7"/>
                    </a:solidFill>
                  </a:tcPr>
                </a:tc>
                <a:tc>
                  <a:txBody>
                    <a:bodyPr/>
                    <a:lstStyle/>
                    <a:p>
                      <a:pPr marL="0" marR="0" indent="0" algn="ctr">
                        <a:lnSpc>
                          <a:spcPts val="1800"/>
                        </a:lnSpc>
                        <a:spcAft>
                          <a:spcPts val="0"/>
                        </a:spcAft>
                        <a:buNone/>
                        <a:defRPr lang="en-US">
                          <a:solidFill>
                            <a:srgbClr val="000000"/>
                          </a:solidFill>
                          <a:latin typeface="Calibri" pitchFamily="2" charset="0"/>
                          <a:ea typeface="Calibri" pitchFamily="2" charset="0"/>
                          <a:cs typeface="Calibri" pitchFamily="2" charset="0"/>
                        </a:defRPr>
                      </a:pPr>
                      <a:r>
                        <a:rPr noProof="1">
                          <a:latin typeface="Times New Roman" pitchFamily="1" charset="0"/>
                          <a:ea typeface="Times New Roman" pitchFamily="1" charset="0"/>
                          <a:cs typeface="Times New Roman" pitchFamily="1" charset="0"/>
                        </a:rPr>
                        <a:t>Miroslav</a:t>
                      </a:r>
                      <a:endParaRPr lang="en-US"/>
                    </a:p>
                    <a:p>
                      <a:pPr marL="0" marR="0" indent="0" algn="ctr">
                        <a:lnSpc>
                          <a:spcPts val="1800"/>
                        </a:lnSpc>
                        <a:spcAft>
                          <a:spcPts val="0"/>
                        </a:spcAft>
                        <a:buNone/>
                        <a:defRPr lang="en-US">
                          <a:solidFill>
                            <a:srgbClr val="000000"/>
                          </a:solidFill>
                          <a:latin typeface="Calibri" pitchFamily="2" charset="0"/>
                          <a:ea typeface="Calibri" pitchFamily="2" charset="0"/>
                          <a:cs typeface="Calibri" pitchFamily="2" charset="0"/>
                        </a:defRPr>
                      </a:pPr>
                      <a:r>
                        <a:rPr noProof="1">
                          <a:latin typeface="Times New Roman" pitchFamily="1" charset="0"/>
                          <a:ea typeface="Times New Roman" pitchFamily="1" charset="0"/>
                          <a:cs typeface="Times New Roman" pitchFamily="1" charset="0"/>
                        </a:rPr>
                        <a:t>Trajanović</a:t>
                      </a:r>
                      <a:endParaRPr lang="en-US"/>
                    </a:p>
                  </a:txBody>
                  <a:tcPr marL="68580" marR="0" marT="68580" marB="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solidFill>
                      <a:srgbClr val="EAEFF7"/>
                    </a:solidFill>
                  </a:tcPr>
                </a:tc>
                <a:extLst>
                  <a:ext uri="{0D108BD9-81ED-4DB2-BD59-A6C34878D82A}">
                    <a16:rowId xmlns:a16="http://schemas.microsoft.com/office/drawing/2014/main" val="10001"/>
                  </a:ext>
                  <a:ext uri="smNativeData">
                    <pr:rowheight xmlns:pr="smNativeData" xmlns="" xmlns:p14="http://schemas.microsoft.com/office/powerpoint/2010/main" dt="1617469554" type="min" val="1208405"/>
                  </a:ext>
                </a:extLst>
              </a:tr>
              <a:tr h="3074035">
                <a:tc>
                  <a:txBody>
                    <a:bodyPr/>
                    <a:lstStyle/>
                    <a:p>
                      <a:pPr marL="0" marR="0" indent="0" algn="ctr">
                        <a:lnSpc>
                          <a:spcPct val="107000"/>
                        </a:lnSpc>
                        <a:spcAft>
                          <a:spcPts val="0"/>
                        </a:spcAft>
                        <a:buNone/>
                        <a:defRPr lang="en-US">
                          <a:solidFill>
                            <a:srgbClr val="000000"/>
                          </a:solidFill>
                          <a:latin typeface="Calibri" pitchFamily="2" charset="0"/>
                          <a:ea typeface="Calibri" pitchFamily="2" charset="0"/>
                          <a:cs typeface="Calibri" pitchFamily="2" charset="0"/>
                        </a:defRPr>
                      </a:pPr>
                      <a:r>
                        <a:rPr noProof="1">
                          <a:latin typeface="Times New Roman" pitchFamily="1" charset="0"/>
                          <a:ea typeface="Times New Roman" pitchFamily="1" charset="0"/>
                          <a:cs typeface="Times New Roman" pitchFamily="1" charset="0"/>
                        </a:rPr>
                        <a:t>Usavršavanje tehnologije eksploatacije i prerade rude bakra sa monitoringom životne i radne sredine</a:t>
                      </a:r>
                      <a:endParaRPr lang="en-US"/>
                    </a:p>
                  </a:txBody>
                  <a:tcPr marL="68580" marR="0" marT="68580" marB="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solidFill>
                      <a:srgbClr val="EAEFF7"/>
                    </a:solidFill>
                  </a:tcPr>
                </a:tc>
                <a:tc>
                  <a:txBody>
                    <a:bodyPr/>
                    <a:lstStyle/>
                    <a:p>
                      <a:pPr marL="0" marR="0" indent="0" algn="ctr">
                        <a:lnSpc>
                          <a:spcPct val="107000"/>
                        </a:lnSpc>
                        <a:spcAft>
                          <a:spcPts val="0"/>
                        </a:spcAft>
                        <a:buNone/>
                        <a:defRPr lang="en-US">
                          <a:solidFill>
                            <a:srgbClr val="000000"/>
                          </a:solidFill>
                          <a:latin typeface="Calibri" pitchFamily="2" charset="0"/>
                          <a:ea typeface="Calibri" pitchFamily="2" charset="0"/>
                          <a:cs typeface="Calibri" pitchFamily="2" charset="0"/>
                        </a:defRPr>
                      </a:pPr>
                      <a:r>
                        <a:rPr noProof="1">
                          <a:latin typeface="Times New Roman" pitchFamily="1" charset="0"/>
                          <a:ea typeface="Times New Roman" pitchFamily="1" charset="0"/>
                          <a:cs typeface="Times New Roman" pitchFamily="1" charset="0"/>
                        </a:rPr>
                        <a:t>Grupa od 13 istraživača sa TF Bor</a:t>
                      </a:r>
                      <a:endParaRPr lang="en-US"/>
                    </a:p>
                  </a:txBody>
                  <a:tcPr marL="68580" marR="0" marT="68580" marB="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solidFill>
                      <a:srgbClr val="EAEFF7"/>
                    </a:solidFill>
                  </a:tcPr>
                </a:tc>
                <a:tc>
                  <a:txBody>
                    <a:bodyPr/>
                    <a:lstStyle/>
                    <a:p>
                      <a:pPr marL="0" marR="0" indent="0" algn="ctr">
                        <a:lnSpc>
                          <a:spcPct val="107000"/>
                        </a:lnSpc>
                        <a:spcAft>
                          <a:spcPts val="0"/>
                        </a:spcAft>
                        <a:buNone/>
                        <a:defRPr lang="en-US">
                          <a:solidFill>
                            <a:srgbClr val="000000"/>
                          </a:solidFill>
                          <a:latin typeface="Calibri" pitchFamily="2" charset="0"/>
                          <a:ea typeface="Calibri" pitchFamily="2" charset="0"/>
                          <a:cs typeface="Calibri" pitchFamily="2" charset="0"/>
                        </a:defRPr>
                      </a:pPr>
                      <a:r>
                        <a:rPr noProof="1">
                          <a:latin typeface="Times New Roman" pitchFamily="1" charset="0"/>
                          <a:ea typeface="Times New Roman" pitchFamily="1" charset="0"/>
                          <a:cs typeface="Times New Roman" pitchFamily="1" charset="0"/>
                        </a:rPr>
                        <a:t>TR 33038</a:t>
                      </a:r>
                      <a:endParaRPr lang="en-US"/>
                    </a:p>
                  </a:txBody>
                  <a:tcPr marL="68580" marR="0" marT="68580" marB="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solidFill>
                      <a:srgbClr val="EAEFF7"/>
                    </a:solidFill>
                  </a:tcPr>
                </a:tc>
                <a:tc>
                  <a:txBody>
                    <a:bodyPr/>
                    <a:lstStyle/>
                    <a:p>
                      <a:pPr marL="0" marR="0" indent="0" algn="ctr">
                        <a:lnSpc>
                          <a:spcPct val="107000"/>
                        </a:lnSpc>
                        <a:spcAft>
                          <a:spcPts val="0"/>
                        </a:spcAft>
                        <a:buNone/>
                        <a:defRPr lang="en-US">
                          <a:solidFill>
                            <a:srgbClr val="000000"/>
                          </a:solidFill>
                          <a:latin typeface="Calibri" pitchFamily="2" charset="0"/>
                          <a:ea typeface="Calibri" pitchFamily="2" charset="0"/>
                          <a:cs typeface="Calibri" pitchFamily="2" charset="0"/>
                        </a:defRPr>
                      </a:pPr>
                      <a:r>
                        <a:rPr noProof="1">
                          <a:latin typeface="Times New Roman" pitchFamily="1" charset="0"/>
                          <a:ea typeface="Times New Roman" pitchFamily="1" charset="0"/>
                          <a:cs typeface="Times New Roman" pitchFamily="1" charset="0"/>
                        </a:rPr>
                        <a:t>Tehnički fakultet u  Boru</a:t>
                      </a:r>
                      <a:endParaRPr lang="en-US"/>
                    </a:p>
                  </a:txBody>
                  <a:tcPr marL="68580" marR="0" marT="68580" marB="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solidFill>
                      <a:srgbClr val="EAEFF7"/>
                    </a:solidFill>
                  </a:tcPr>
                </a:tc>
                <a:tc>
                  <a:txBody>
                    <a:bodyPr/>
                    <a:lstStyle/>
                    <a:p>
                      <a:pPr marL="0" marR="0" indent="0" algn="ctr">
                        <a:lnSpc>
                          <a:spcPct val="107000"/>
                        </a:lnSpc>
                        <a:spcAft>
                          <a:spcPts val="0"/>
                        </a:spcAft>
                        <a:buNone/>
                        <a:defRPr lang="en-US">
                          <a:solidFill>
                            <a:srgbClr val="000000"/>
                          </a:solidFill>
                          <a:latin typeface="Calibri" pitchFamily="2" charset="0"/>
                          <a:ea typeface="Calibri" pitchFamily="2" charset="0"/>
                          <a:cs typeface="Calibri" pitchFamily="2" charset="0"/>
                        </a:defRPr>
                      </a:pPr>
                      <a:r>
                        <a:rPr noProof="1">
                          <a:latin typeface="Times New Roman" pitchFamily="1" charset="0"/>
                          <a:ea typeface="Times New Roman" pitchFamily="1" charset="0"/>
                          <a:cs typeface="Times New Roman" pitchFamily="1" charset="0"/>
                        </a:rPr>
                        <a:t>Nenad Vušović</a:t>
                      </a:r>
                      <a:endParaRPr lang="en-US"/>
                    </a:p>
                  </a:txBody>
                  <a:tcPr marL="68580" marR="0" marT="68580" marB="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solidFill>
                      <a:srgbClr val="EAEFF7"/>
                    </a:solidFill>
                  </a:tcPr>
                </a:tc>
                <a:extLst>
                  <a:ext uri="{0D108BD9-81ED-4DB2-BD59-A6C34878D82A}">
                    <a16:rowId xmlns:a16="http://schemas.microsoft.com/office/drawing/2014/main" val="10002"/>
                  </a:ext>
                  <a:ext uri="smNativeData">
                    <pr:rowheight xmlns:pr="smNativeData" xmlns="" xmlns:p14="http://schemas.microsoft.com/office/powerpoint/2010/main" dt="1617469554" type="min" val="3074035"/>
                  </a:ext>
                </a:extLst>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ChangeArrowheads="1"/>
            <a:extLst>
              <a:ext uri="smNativeData">
                <pr:smNativeData xmlns:pr="smNativeData" xmlns:p14="http://schemas.microsoft.com/office/powerpoint/2010/main" xmlns="" val="SMDATA_16_cqBoYBMAAAAlAAAAZAAAAA0AAAAAkAAAAEgAAACQAAAASAAAAAAAAAAB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Gc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W5vVBf///wEAAAAAAAAAAAAAAAAAAAAAAAAAAAAAAAAAAAAAAAAAAAAAAAJ/f38A5+bmA8zMzADAwP8Af39/AAAAAAAAAAAAAAAAAAAAAAAAAAAAIQAAABgAAAAUAAAAKAUAAD8CAADYRQAAZwoAABAAAAAmAAAACAAAAAAAAAAAAAAA"/>
              </a:ext>
            </a:extLst>
          </p:cNvSpPr>
          <p:nvPr>
            <p:ph type="title"/>
          </p:nvPr>
        </p:nvSpPr>
        <p:spPr/>
        <p:txBody>
          <a:bodyPr/>
          <a:lstStyle/>
          <a:p>
            <a:pPr>
              <a:defRPr lang="en-US"/>
            </a:pPr>
            <a:r>
              <a:rPr sz="4000" b="1" noProof="1"/>
              <a:t>Nova istraživanja istraživača sa TF Bor iz oblasti I4.0 – planirana za 2021/2022</a:t>
            </a:r>
          </a:p>
        </p:txBody>
      </p:sp>
      <p:sp>
        <p:nvSpPr>
          <p:cNvPr id="3" name="Content Placeholder 2"/>
          <p:cNvSpPr>
            <a:spLocks noGrp="1" noChangeArrowheads="1"/>
            <a:extLst>
              <a:ext uri="smNativeData">
                <pr:smNativeData xmlns:pr="smNativeData" xmlns:p14="http://schemas.microsoft.com/office/powerpoint/2010/main" xmlns="" val="SMDATA_16_cqBoYBMAAAAlAAAAZAAAAA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W5vVBf///wEAAAAAAAAAAAAAAAAAAAAAAAAAAAAAAAAAAAAAAAAAAAAAAAJ/f38A5+bmA8zMzADAwP8Af39/AAAAAAAAAAAAAAAAAAAAAAAAAAAAIQAAABgAAAAUAAAAKAUAADsLAADYRQAAACYAABAAAAAmAAAACAAAAAAAAAAAAAAA"/>
              </a:ext>
            </a:extLst>
          </p:cNvSpPr>
          <p:nvPr>
            <p:ph type="body" idx="1"/>
          </p:nvPr>
        </p:nvSpPr>
        <p:spPr/>
        <p:txBody>
          <a:bodyPr/>
          <a:lstStyle/>
          <a:p>
            <a:pPr>
              <a:defRPr lang="en-US"/>
            </a:pPr>
            <a:r>
              <a:rPr noProof="1"/>
              <a:t>Internacionalni projekti:</a:t>
            </a:r>
          </a:p>
          <a:p>
            <a:pPr lvl="1">
              <a:defRPr lang="en-US"/>
            </a:pPr>
            <a:r>
              <a:rPr noProof="1"/>
              <a:t>Internacionalni Višegrad projekat: „</a:t>
            </a:r>
            <a:r>
              <a:rPr lang="en-GB" b="1"/>
              <a:t>Possibilities and barriers for Industry 4.0 implementation in SMEs in V4 countries and Serbia </a:t>
            </a:r>
            <a:r>
              <a:rPr noProof="1"/>
              <a:t>“ – u fazi evaluacije V4 fonda</a:t>
            </a:r>
          </a:p>
          <a:p>
            <a:pPr>
              <a:defRPr lang="en-US"/>
            </a:pPr>
            <a:r>
              <a:rPr noProof="1"/>
              <a:t>Projekti iz oblasti I4.0 finansirani od strane domaćih institucija:</a:t>
            </a:r>
          </a:p>
          <a:p>
            <a:pPr lvl="1">
              <a:defRPr lang="en-US"/>
            </a:pPr>
            <a:r>
              <a:rPr b="1" noProof="1"/>
              <a:t>U </a:t>
            </a:r>
            <a:r>
              <a:rPr lang="en-US" b="1"/>
              <a:t>okviru programa  raspodele investicionoh sredstava  MPNTR za 20</a:t>
            </a:r>
            <a:r>
              <a:rPr b="1" noProof="1"/>
              <a:t>21</a:t>
            </a:r>
            <a:r>
              <a:rPr lang="en-US" b="1"/>
              <a:t>. godinu</a:t>
            </a:r>
            <a:r>
              <a:rPr b="1" noProof="1"/>
              <a:t>: „Formiranje laboratorije za digitalizaciju na Tehničkom fakultetu u Boru“</a:t>
            </a:r>
            <a:r>
              <a:rPr noProof="1"/>
              <a:t> – u fazi evaluacije MPNTR</a:t>
            </a:r>
          </a:p>
          <a:p>
            <a:pPr lvl="1">
              <a:defRPr lang="en-US"/>
            </a:pPr>
            <a:r>
              <a:rPr b="1" noProof="1"/>
              <a:t>Ministarstvo prosvete, nauke i tehnološkog razvoja Republike Srbije – U okviru institucionalnog finansiranja – nastavak aktuelnih istraživanja</a:t>
            </a:r>
          </a:p>
          <a:p>
            <a:pPr marL="457200" lvl="1" indent="0">
              <a:buNone/>
              <a:defRPr lang="en-US"/>
            </a:pPr>
            <a:endParaRPr b="1" noProof="1"/>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ChangeArrowheads="1"/>
            <a:extLst>
              <a:ext uri="smNativeData">
                <pr:smNativeData xmlns:pr="smNativeData" xmlns:p14="http://schemas.microsoft.com/office/powerpoint/2010/main" xmlns="" val="SMDATA_16_cqBoYBMAAAAlAAAAZAAAAA0AAAAAkAAAAEgAAACQAAAASAAAAAAAAAAB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W5vVBf///wEAAAAAAAAAAAAAAAAAAAAAAAAAAAAAAAAAAAAAAAAAAAAAAAJ/f38A5+bmA8zMzADAwP8Af39/AAAAAAAAAAAAAAAAAAAAAAAAAAAAIQAAABgAAAAUAAAAKAUAAD8CAADYRQAAZwoAABAAAAAmAAAACAAAAAAAAAAAAAAA"/>
              </a:ext>
            </a:extLst>
          </p:cNvSpPr>
          <p:nvPr>
            <p:ph type="title"/>
          </p:nvPr>
        </p:nvSpPr>
        <p:spPr/>
        <p:txBody>
          <a:bodyPr/>
          <a:lstStyle/>
          <a:p>
            <a:pPr>
              <a:defRPr lang="en-US"/>
            </a:pPr>
            <a:r>
              <a:rPr sz="4000" b="1" noProof="1"/>
              <a:t>Publikacije istraživača iz oblasti I4.0 na TF Bor (2019-2021):</a:t>
            </a:r>
          </a:p>
        </p:txBody>
      </p:sp>
      <p:sp>
        <p:nvSpPr>
          <p:cNvPr id="3" name="Content Placeholder 2"/>
          <p:cNvSpPr>
            <a:spLocks noGrp="1" noChangeArrowheads="1"/>
            <a:extLst>
              <a:ext uri="smNativeData">
                <pr:smNativeData xmlns:pr="smNativeData" xmlns:p14="http://schemas.microsoft.com/office/powerpoint/2010/main" xmlns="" val="SMDATA_16_cqBoYBMAAAAlAAAAZAAAAA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W5vVBf///wEAAAAAAAAAAAAAAAAAAAAAAAAAAAAAAAAAAAAAAAAAAAAAAAJ/f38A5+bmA8zMzADAwP8Af39/AAAAAAAAAAAAAAAAAAAAAAAAAAAAIQAAABgAAAAUAAAAKAUAADsLAADYRQAAACYAABAAAAAmAAAACAAAAAAgAAAAAAAA"/>
              </a:ext>
            </a:extLst>
          </p:cNvSpPr>
          <p:nvPr>
            <p:ph type="body" idx="1"/>
          </p:nvPr>
        </p:nvSpPr>
        <p:spPr/>
        <p:txBody>
          <a:bodyPr vert="horz" wrap="square" lIns="91440" tIns="45720" rIns="91440" bIns="45720" numCol="1" anchor="t">
            <a:prstTxWarp prst="textNoShape">
              <a:avLst/>
            </a:prstTxWarp>
          </a:bodyPr>
          <a:lstStyle/>
          <a:p>
            <a:pPr>
              <a:defRPr lang="en-US"/>
            </a:pPr>
            <a:r>
              <a:rPr sz="1700" noProof="1"/>
              <a:t>Publikacije iz kategorije M21a/M21:</a:t>
            </a:r>
          </a:p>
          <a:p>
            <a:pPr lvl="1">
              <a:defRPr lang="en-US"/>
            </a:pPr>
            <a:r>
              <a:rPr lang="en-US" sz="1700" b="1" dirty="0"/>
              <a:t>D. </a:t>
            </a:r>
            <a:r>
              <a:rPr lang="en-US" sz="1700" b="1" dirty="0" err="1"/>
              <a:t>Petrović</a:t>
            </a:r>
            <a:r>
              <a:rPr lang="en-US" sz="1700" b="1" dirty="0"/>
              <a:t>, </a:t>
            </a:r>
            <a:r>
              <a:rPr sz="1700" dirty="0"/>
              <a:t>M. </a:t>
            </a:r>
            <a:r>
              <a:rPr sz="1700" dirty="0" err="1"/>
              <a:t>Tanasijević</a:t>
            </a:r>
            <a:r>
              <a:rPr sz="1700" dirty="0"/>
              <a:t>,</a:t>
            </a:r>
            <a:r>
              <a:rPr lang="en-US" sz="1700" b="1" dirty="0"/>
              <a:t> S. </a:t>
            </a:r>
            <a:r>
              <a:rPr lang="en-US" sz="1700" b="1" dirty="0" err="1"/>
              <a:t>Stojadinović</a:t>
            </a:r>
            <a:r>
              <a:rPr lang="en-US" sz="1700" b="1" dirty="0"/>
              <a:t>, J. </a:t>
            </a:r>
            <a:r>
              <a:rPr lang="en-US" sz="1700" b="1" dirty="0" err="1"/>
              <a:t>Ivaz</a:t>
            </a:r>
            <a:r>
              <a:rPr lang="en-US" sz="1700" b="1" dirty="0"/>
              <a:t>, P. </a:t>
            </a:r>
            <a:r>
              <a:rPr lang="en-US" sz="1700" b="1" dirty="0" err="1"/>
              <a:t>Stojković</a:t>
            </a:r>
            <a:r>
              <a:rPr lang="en-US" sz="1700" b="1" dirty="0"/>
              <a:t>:</a:t>
            </a:r>
            <a:r>
              <a:rPr sz="1700" dirty="0"/>
              <a:t> Fuzzy expert analysis of the severity of mining machinery failure, Applied soft computing, ISSN 1568-4946, Vol. 94, pp. 106459, 2020, [Impact factor (IF) 5,472/2019]</a:t>
            </a:r>
            <a:endParaRPr lang="en-US" sz="1700" dirty="0"/>
          </a:p>
          <a:p>
            <a:pPr lvl="1">
              <a:defRPr lang="en-US"/>
            </a:pPr>
            <a:r>
              <a:rPr lang="en-US" sz="1700" b="1" dirty="0"/>
              <a:t>R. </a:t>
            </a:r>
            <a:r>
              <a:rPr lang="en-US" sz="1700" b="1" dirty="0" err="1"/>
              <a:t>Janković</a:t>
            </a:r>
            <a:r>
              <a:rPr sz="1700" dirty="0"/>
              <a:t>, </a:t>
            </a:r>
            <a:r>
              <a:rPr lang="en-US" sz="1700" b="1" dirty="0"/>
              <a:t>I. </a:t>
            </a:r>
            <a:r>
              <a:rPr lang="en-US" sz="1700" b="1" dirty="0" err="1"/>
              <a:t>Mihajlović</a:t>
            </a:r>
            <a:r>
              <a:rPr lang="en-US" sz="1700" b="1" dirty="0"/>
              <a:t>, N. </a:t>
            </a:r>
            <a:r>
              <a:rPr lang="en-US" sz="1700" b="1" dirty="0" err="1"/>
              <a:t>Štrbac</a:t>
            </a:r>
            <a:r>
              <a:rPr lang="en-US" sz="1700" b="1" dirty="0"/>
              <a:t>, </a:t>
            </a:r>
            <a:r>
              <a:rPr sz="1700" dirty="0"/>
              <a:t>A. </a:t>
            </a:r>
            <a:r>
              <a:rPr sz="1700" dirty="0" err="1"/>
              <a:t>Amelio</a:t>
            </a:r>
            <a:r>
              <a:rPr sz="1700" dirty="0"/>
              <a:t>: Machine learning models for ecological footprint prediction based on energy parameters,  Neural Computing and Applications, ISSN 10.1007/s00521-020-05476-4, 2020, [Impact factor (IF) 4.774/2019]</a:t>
            </a:r>
            <a:endParaRPr lang="en-US" sz="1700" dirty="0"/>
          </a:p>
          <a:p>
            <a:pPr lvl="1">
              <a:defRPr lang="en-US"/>
            </a:pPr>
            <a:r>
              <a:rPr sz="1700" dirty="0"/>
              <a:t>A. </a:t>
            </a:r>
            <a:r>
              <a:rPr sz="1700" dirty="0" err="1"/>
              <a:t>Ulutaş</a:t>
            </a:r>
            <a:r>
              <a:rPr sz="1700" dirty="0"/>
              <a:t>, G. </a:t>
            </a:r>
            <a:r>
              <a:rPr sz="1700" dirty="0" err="1"/>
              <a:t>Popović</a:t>
            </a:r>
            <a:r>
              <a:rPr sz="1700" dirty="0"/>
              <a:t>,</a:t>
            </a:r>
            <a:r>
              <a:rPr lang="en-US" sz="1700" b="1" dirty="0"/>
              <a:t> D. </a:t>
            </a:r>
            <a:r>
              <a:rPr lang="en-US" sz="1700" b="1" dirty="0" err="1"/>
              <a:t>Stanujkić</a:t>
            </a:r>
            <a:r>
              <a:rPr lang="en-US" sz="1700" b="1" dirty="0"/>
              <a:t>, </a:t>
            </a:r>
            <a:r>
              <a:rPr sz="1700" dirty="0"/>
              <a:t>D. </a:t>
            </a:r>
            <a:r>
              <a:rPr sz="1700" dirty="0" err="1"/>
              <a:t>Karabašević</a:t>
            </a:r>
            <a:r>
              <a:rPr sz="1700" dirty="0"/>
              <a:t>, E. </a:t>
            </a:r>
            <a:r>
              <a:rPr sz="1700" dirty="0" err="1"/>
              <a:t>Zavadskas</a:t>
            </a:r>
            <a:r>
              <a:rPr sz="1700" dirty="0"/>
              <a:t>, Z. </a:t>
            </a:r>
            <a:r>
              <a:rPr sz="1700" dirty="0" err="1"/>
              <a:t>Turskis</a:t>
            </a:r>
            <a:r>
              <a:rPr sz="1700" dirty="0"/>
              <a:t>: A new hybrid MCDM model for personnel selection based on a novel grey PIPRECIA and grey OCRA methods, Mathematics, ISSN 2227-7390, Vol. 8, No. 10, pp. 1698, 2020</a:t>
            </a:r>
            <a:endParaRPr lang="en-US" sz="1700" dirty="0"/>
          </a:p>
          <a:p>
            <a:pPr lvl="1">
              <a:defRPr lang="en-US"/>
            </a:pPr>
            <a:r>
              <a:rPr lang="en-US" sz="1700" b="1" dirty="0"/>
              <a:t>A. </a:t>
            </a:r>
            <a:r>
              <a:rPr lang="en-US" sz="1700" b="1" dirty="0" err="1"/>
              <a:t>Fedajev</a:t>
            </a:r>
            <a:r>
              <a:rPr lang="en-US" sz="1700" b="1" dirty="0"/>
              <a:t>, D. </a:t>
            </a:r>
            <a:r>
              <a:rPr lang="en-US" sz="1700" b="1" dirty="0" err="1"/>
              <a:t>Stanujkić</a:t>
            </a:r>
            <a:r>
              <a:rPr lang="en-US" sz="1700" b="1" dirty="0"/>
              <a:t>, </a:t>
            </a:r>
            <a:r>
              <a:rPr sz="1700" dirty="0"/>
              <a:t>D. </a:t>
            </a:r>
            <a:r>
              <a:rPr sz="1700" dirty="0" err="1"/>
              <a:t>Karabašević</a:t>
            </a:r>
            <a:r>
              <a:rPr sz="1700" dirty="0"/>
              <a:t>, E. </a:t>
            </a:r>
            <a:r>
              <a:rPr sz="1700" dirty="0" err="1"/>
              <a:t>Zavadskas</a:t>
            </a:r>
            <a:r>
              <a:rPr sz="1700" dirty="0"/>
              <a:t>, W. </a:t>
            </a:r>
            <a:r>
              <a:rPr sz="1700" dirty="0" err="1"/>
              <a:t>Brauers</a:t>
            </a:r>
            <a:r>
              <a:rPr sz="1700" dirty="0"/>
              <a:t>: Assessment of Progress towards “Europe 2020” strategy targets by Using the MULTIMOORA Method and the Shannon Entropy Index, Journal of Cleaner Production, ISSN 0959-6526, Vol. 224, 2020, [Impact factor (IF) 7.246/2019]</a:t>
            </a:r>
            <a:endParaRPr sz="1700" noProof="1"/>
          </a:p>
          <a:p>
            <a:pPr lvl="1">
              <a:defRPr lang="en-US"/>
            </a:pPr>
            <a:r>
              <a:rPr lang="en-US" sz="1700" b="1" dirty="0"/>
              <a:t>D. </a:t>
            </a:r>
            <a:r>
              <a:rPr lang="en-US" sz="1700" b="1" dirty="0" err="1"/>
              <a:t>Tanikić</a:t>
            </a:r>
            <a:r>
              <a:rPr lang="en-US" sz="1700" b="1" dirty="0"/>
              <a:t>:</a:t>
            </a:r>
            <a:r>
              <a:rPr sz="1700" dirty="0"/>
              <a:t> Computationally intelligent optimization of metal cutting regimes, Measurement, ISSN 0263-2241, Vol. 152, No. 107358, pp. 1 - 14, 2020, [Impact factor (IF) 3,364/2019]</a:t>
            </a:r>
            <a:endParaRPr sz="1700" noProof="1"/>
          </a:p>
          <a:p>
            <a:pPr lvl="1">
              <a:defRPr lang="en-US"/>
            </a:pPr>
            <a:r>
              <a:rPr lang="en-US" sz="1700" b="1" dirty="0"/>
              <a:t>D. </a:t>
            </a:r>
            <a:r>
              <a:rPr lang="en-US" sz="1700" b="1" dirty="0" err="1"/>
              <a:t>Stanujkić</a:t>
            </a:r>
            <a:r>
              <a:rPr sz="1700" dirty="0"/>
              <a:t>, D. </a:t>
            </a:r>
            <a:r>
              <a:rPr sz="1700" dirty="0" err="1"/>
              <a:t>Karabašević</a:t>
            </a:r>
            <a:r>
              <a:rPr sz="1700" dirty="0"/>
              <a:t>, E. </a:t>
            </a:r>
            <a:r>
              <a:rPr sz="1700" dirty="0" err="1"/>
              <a:t>Zavadskas</a:t>
            </a:r>
            <a:r>
              <a:rPr sz="1700" dirty="0"/>
              <a:t>, F. </a:t>
            </a:r>
            <a:r>
              <a:rPr sz="1700" dirty="0" err="1"/>
              <a:t>Smarandache</a:t>
            </a:r>
            <a:r>
              <a:rPr sz="1700" dirty="0"/>
              <a:t>, W. </a:t>
            </a:r>
            <a:r>
              <a:rPr sz="1700" dirty="0" err="1"/>
              <a:t>Brauers</a:t>
            </a:r>
            <a:r>
              <a:rPr sz="1700" dirty="0"/>
              <a:t>: A Bipolar Fuzzy Extension of the MULTIMOORA Method, </a:t>
            </a:r>
            <a:r>
              <a:rPr sz="1700" dirty="0" err="1"/>
              <a:t>Informatica</a:t>
            </a:r>
            <a:r>
              <a:rPr sz="1700" dirty="0"/>
              <a:t>, ISSN 0868-4952, Vol. 30, No. 1, pp. 135, 2019, [Impact factor (IF) 1.928/2018]</a:t>
            </a:r>
          </a:p>
          <a:p>
            <a:pPr lvl="1">
              <a:defRPr lang="en-US"/>
            </a:pPr>
            <a:endParaRPr lang="en-US" sz="1700" dirty="0"/>
          </a:p>
          <a:p>
            <a:pPr lvl="2">
              <a:defRPr lang="en-US"/>
            </a:pPr>
            <a:endParaRPr lang="en-US" sz="17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ChangeArrowheads="1"/>
            <a:extLst>
              <a:ext uri="smNativeData">
                <pr:smNativeData xmlns:pr="smNativeData" xmlns:p14="http://schemas.microsoft.com/office/powerpoint/2010/main" xmlns="" val="SMDATA_16_cqBoYBMAAAAlAAAAZAAAAA0AAAAAkAAAAEgAAACQAAAASAAAAAAAAAAB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W5vVBf///wEAAAAAAAAAAAAAAAAAAAAAAAAAAAAAAAAAAAAAAAAAAAAAAAJ/f38A5+bmA8zMzADAwP8Af39/AAAAAAAAAAAAAAAAAAAAAAAAAAAAIQAAABgAAAAUAAAAKAUAAD8CAADYRQAAZwoAABAAAAAmAAAACAAAAAAAAAAAAAAA"/>
              </a:ext>
            </a:extLst>
          </p:cNvSpPr>
          <p:nvPr>
            <p:ph type="title"/>
          </p:nvPr>
        </p:nvSpPr>
        <p:spPr/>
        <p:txBody>
          <a:bodyPr/>
          <a:lstStyle/>
          <a:p>
            <a:pPr>
              <a:defRPr lang="en-US"/>
            </a:pPr>
            <a:r>
              <a:rPr sz="4000" b="1" noProof="1"/>
              <a:t>Publikacije istraživača iz oblasti I4.0 na TF Bor (2019-2021):</a:t>
            </a:r>
          </a:p>
        </p:txBody>
      </p:sp>
      <p:sp>
        <p:nvSpPr>
          <p:cNvPr id="3" name="Content Placeholder 2"/>
          <p:cNvSpPr>
            <a:spLocks noGrp="1" noChangeArrowheads="1"/>
            <a:extLst>
              <a:ext uri="smNativeData">
                <pr:smNativeData xmlns:pr="smNativeData" xmlns:p14="http://schemas.microsoft.com/office/powerpoint/2010/main" xmlns="" val="SMDATA_16_cqBoYBMAAAAlAAAAZAAAAA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W5vVBf///wEAAAAAAAAAAAAAAAAAAAAAAAAAAAAAAAAAAAAAAAAAAAAAAAJ/f38A5+bmA8zMzADAwP8Af39/AAAAAAAAAAAAAAAAAAAAAAAAAAAAIQAAABgAAAAUAAAAKAUAADsLAADYRQAAACYAABAAAAAmAAAACAAAAAAgAAAAAAAA"/>
              </a:ext>
            </a:extLst>
          </p:cNvSpPr>
          <p:nvPr>
            <p:ph type="body" idx="1"/>
          </p:nvPr>
        </p:nvSpPr>
        <p:spPr/>
        <p:txBody>
          <a:bodyPr vert="horz" wrap="square" lIns="91440" tIns="45720" rIns="91440" bIns="45720" numCol="1" anchor="t">
            <a:prstTxWarp prst="textNoShape">
              <a:avLst/>
            </a:prstTxWarp>
          </a:bodyPr>
          <a:lstStyle/>
          <a:p>
            <a:pPr>
              <a:defRPr lang="en-US"/>
            </a:pPr>
            <a:r>
              <a:rPr sz="2000" noProof="1"/>
              <a:t>Publikacije iz kategorije M22:</a:t>
            </a:r>
          </a:p>
          <a:p>
            <a:pPr lvl="1">
              <a:defRPr lang="en-US"/>
            </a:pPr>
            <a:r>
              <a:rPr lang="en-US" sz="2000" b="1" dirty="0"/>
              <a:t>S. </a:t>
            </a:r>
            <a:r>
              <a:rPr lang="en-US" sz="2000" b="1" dirty="0" err="1"/>
              <a:t>Arsić</a:t>
            </a:r>
            <a:r>
              <a:rPr lang="en-US" sz="2000" b="1" dirty="0"/>
              <a:t>, Đ. </a:t>
            </a:r>
            <a:r>
              <a:rPr lang="en-US" sz="2000" b="1" dirty="0" err="1"/>
              <a:t>Nikolić</a:t>
            </a:r>
            <a:r>
              <a:rPr lang="en-US" sz="2000" b="1" dirty="0"/>
              <a:t>, M. </a:t>
            </a:r>
            <a:r>
              <a:rPr lang="en-US" sz="2000" b="1" dirty="0" err="1"/>
              <a:t>Jevtić</a:t>
            </a:r>
            <a:r>
              <a:rPr lang="en-US" sz="2000" b="1" dirty="0"/>
              <a:t>:</a:t>
            </a:r>
            <a:r>
              <a:rPr sz="2000" dirty="0"/>
              <a:t> An investigation of the usability of image-based CAPTCHAs using PROMETHEE-GAIA method, MULTIMEDIA TOOLS AND APPLICATIONS, 2020, [Impact factor (IF) 2.313/2019]</a:t>
            </a:r>
            <a:endParaRPr lang="en-US" sz="2000" dirty="0"/>
          </a:p>
          <a:p>
            <a:pPr lvl="1">
              <a:defRPr lang="en-US"/>
            </a:pPr>
            <a:r>
              <a:rPr sz="2000" dirty="0"/>
              <a:t> </a:t>
            </a:r>
            <a:r>
              <a:rPr lang="en-US" sz="2000" b="1" dirty="0"/>
              <a:t>M. </a:t>
            </a:r>
            <a:r>
              <a:rPr lang="en-US" sz="2000" b="1" dirty="0" err="1"/>
              <a:t>Veličković</a:t>
            </a:r>
            <a:r>
              <a:rPr lang="en-US" sz="2000" b="1" dirty="0"/>
              <a:t>, I. </a:t>
            </a:r>
            <a:r>
              <a:rPr lang="en-US" sz="2000" b="1" dirty="0" err="1"/>
              <a:t>Mihajlović</a:t>
            </a:r>
            <a:r>
              <a:rPr lang="en-US" sz="2000" b="1" dirty="0"/>
              <a:t>, Đ. </a:t>
            </a:r>
            <a:r>
              <a:rPr lang="en-US" sz="2000" b="1" dirty="0" err="1"/>
              <a:t>Nikolić</a:t>
            </a:r>
            <a:r>
              <a:rPr lang="en-US" sz="2000" b="1" dirty="0"/>
              <a:t>, Ž. </a:t>
            </a:r>
            <a:r>
              <a:rPr lang="en-US" sz="2000" b="1" dirty="0" err="1"/>
              <a:t>Živković</a:t>
            </a:r>
            <a:r>
              <a:rPr lang="en-US" sz="2000" b="1" dirty="0"/>
              <a:t>, M. </a:t>
            </a:r>
            <a:r>
              <a:rPr lang="en-US" sz="2000" b="1" dirty="0" err="1"/>
              <a:t>Panić</a:t>
            </a:r>
            <a:r>
              <a:rPr lang="en-US" sz="2000" b="1" dirty="0"/>
              <a:t>:</a:t>
            </a:r>
            <a:r>
              <a:rPr sz="2000" dirty="0"/>
              <a:t> Prediction of Ozone Concentration in Ambient Air Using </a:t>
            </a:r>
            <a:r>
              <a:rPr sz="2000" dirty="0" err="1"/>
              <a:t>Multilinear</a:t>
            </a:r>
            <a:r>
              <a:rPr sz="2000" dirty="0"/>
              <a:t> Regression and the Artificial Neural Networks Methods, Ozone: Science &amp; Engineering, ISSN 0191-9512, Vol. 42, No. 1, 2020, [Impact factor (IF) 2.082/2019]</a:t>
            </a:r>
            <a:endParaRPr sz="2000" noProof="1"/>
          </a:p>
          <a:p>
            <a:pPr lvl="1">
              <a:defRPr lang="en-US"/>
            </a:pPr>
            <a:r>
              <a:rPr lang="en-US" sz="2000" b="1" dirty="0"/>
              <a:t>D. </a:t>
            </a:r>
            <a:r>
              <a:rPr lang="en-US" sz="2000" b="1" dirty="0" err="1"/>
              <a:t>Petrović</a:t>
            </a:r>
            <a:r>
              <a:rPr lang="en-US" sz="2000" b="1" dirty="0"/>
              <a:t>, </a:t>
            </a:r>
            <a:r>
              <a:rPr sz="2000" dirty="0"/>
              <a:t>M. </a:t>
            </a:r>
            <a:r>
              <a:rPr sz="2000" dirty="0" err="1"/>
              <a:t>Tanasijević</a:t>
            </a:r>
            <a:r>
              <a:rPr sz="2000" dirty="0"/>
              <a:t>,</a:t>
            </a:r>
            <a:r>
              <a:rPr lang="en-US" sz="2000" b="1" dirty="0"/>
              <a:t> S. </a:t>
            </a:r>
            <a:r>
              <a:rPr lang="en-US" sz="2000" b="1" dirty="0" err="1"/>
              <a:t>Stojadinović</a:t>
            </a:r>
            <a:r>
              <a:rPr lang="en-US" sz="2000" b="1" dirty="0"/>
              <a:t>, J. </a:t>
            </a:r>
            <a:r>
              <a:rPr lang="en-US" sz="2000" b="1" dirty="0" err="1"/>
              <a:t>Ivaz</a:t>
            </a:r>
            <a:r>
              <a:rPr lang="en-US" sz="2000" b="1" dirty="0"/>
              <a:t>, P. </a:t>
            </a:r>
            <a:r>
              <a:rPr lang="en-US" sz="2000" b="1" dirty="0" err="1"/>
              <a:t>Stojković</a:t>
            </a:r>
            <a:r>
              <a:rPr lang="en-US" sz="2000" b="1" dirty="0"/>
              <a:t>:</a:t>
            </a:r>
            <a:r>
              <a:rPr sz="2000" dirty="0"/>
              <a:t> Fuzzy Model for Risk Assessment of Machinery Failures, Symmetry, ISSN 2073-8994, Vol. 12, No. 4, 2020, [Impact factor (IF) 2,645/2019]</a:t>
            </a:r>
            <a:endParaRPr sz="2000" noProof="1"/>
          </a:p>
          <a:p>
            <a:pPr lvl="1">
              <a:defRPr lang="en-US"/>
            </a:pPr>
            <a:r>
              <a:rPr sz="2000" dirty="0"/>
              <a:t>M. </a:t>
            </a:r>
            <a:r>
              <a:rPr sz="2000" dirty="0" err="1"/>
              <a:t>Tomašević</a:t>
            </a:r>
            <a:r>
              <a:rPr sz="2000" dirty="0"/>
              <a:t>, L. </a:t>
            </a:r>
            <a:r>
              <a:rPr sz="2000" dirty="0" err="1"/>
              <a:t>Lapuh</a:t>
            </a:r>
            <a:r>
              <a:rPr sz="2000" dirty="0"/>
              <a:t>, Ž. </a:t>
            </a:r>
            <a:r>
              <a:rPr sz="2000" dirty="0" err="1"/>
              <a:t>Stević</a:t>
            </a:r>
            <a:r>
              <a:rPr sz="2000" dirty="0"/>
              <a:t>,</a:t>
            </a:r>
            <a:r>
              <a:rPr lang="en-US" sz="2000" b="1" dirty="0"/>
              <a:t> D. </a:t>
            </a:r>
            <a:r>
              <a:rPr lang="en-US" sz="2000" b="1" dirty="0" err="1"/>
              <a:t>Stanujkić</a:t>
            </a:r>
            <a:r>
              <a:rPr lang="en-US" sz="2000" b="1" dirty="0"/>
              <a:t>, </a:t>
            </a:r>
            <a:r>
              <a:rPr sz="2000" dirty="0"/>
              <a:t>D. </a:t>
            </a:r>
            <a:r>
              <a:rPr sz="2000" dirty="0" err="1"/>
              <a:t>Karabašević</a:t>
            </a:r>
            <a:r>
              <a:rPr sz="2000" dirty="0"/>
              <a:t>: Evaluation of Criteria for the Implementation of High-Performance Computing (HPC) in Danube Region Countries Using Fuzzy PIPRECIA Method, Sustainability, Vol. 12, No. 7, pp. 3017, 2020</a:t>
            </a:r>
            <a:endParaRPr lang="en-US" sz="2000" dirty="0"/>
          </a:p>
          <a:p>
            <a:pPr lvl="1">
              <a:defRPr lang="en-US"/>
            </a:pPr>
            <a:endParaRPr lang="en-US" sz="20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ChangeArrowheads="1"/>
            <a:extLst>
              <a:ext uri="smNativeData">
                <pr:smNativeData xmlns:pr="smNativeData" xmlns:p14="http://schemas.microsoft.com/office/powerpoint/2010/main" xmlns="" val="SMDATA_16_cqBoYBMAAAAlAAAAZAAAAA0AAAAAkAAAAEgAAACQAAAASAAAAAAAAAAB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Gc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W5vVBf///wEAAAAAAAAAAAAAAAAAAAAAAAAAAAAAAAAAAAAAAAAAAAAAAAJ/f38A5+bmA8zMzADAwP8Af39/AAAAAAAAAAAAAAAAAAAAAAAAAAAAIQAAABgAAAAUAAAAKAUAAD8CAADYRQAAZwoAABAAAAAmAAAACAAAAAAAAAAAAAAA"/>
              </a:ext>
            </a:extLst>
          </p:cNvSpPr>
          <p:nvPr>
            <p:ph type="title"/>
          </p:nvPr>
        </p:nvSpPr>
        <p:spPr/>
        <p:txBody>
          <a:bodyPr/>
          <a:lstStyle/>
          <a:p>
            <a:pPr>
              <a:defRPr lang="en-US"/>
            </a:pPr>
            <a:r>
              <a:rPr noProof="1"/>
              <a:t>Publikacije istraživača iz oblasti I4.0 na TF Bor (2019-2021):</a:t>
            </a:r>
          </a:p>
        </p:txBody>
      </p:sp>
      <p:sp>
        <p:nvSpPr>
          <p:cNvPr id="3" name="Content Placeholder 2"/>
          <p:cNvSpPr>
            <a:spLocks noGrp="1" noChangeArrowheads="1"/>
            <a:extLst>
              <a:ext uri="smNativeData">
                <pr:smNativeData xmlns:pr="smNativeData" xmlns:p14="http://schemas.microsoft.com/office/powerpoint/2010/main" xmlns="" val="SMDATA_16_cqBoYBMAAAAlAAAAZAAAAA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KcEAKM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W5vVBf///wEAAAAAAAAAAAAAAAAAAAAAAAAAAAAAAAAAAAAAAAAAAAAAAAJ/f38A5+bmA8zMzADAwP8Af39/AAAAAAAAAAAAAAAAAAAAAAAAAAAAIQAAABgAAAAUAAAAKAUAADsLAADYRQAAACYAABAAAAAmAAAACAAAAAAAAAAAAAAA"/>
              </a:ext>
            </a:extLst>
          </p:cNvSpPr>
          <p:nvPr>
            <p:ph type="body" idx="1"/>
          </p:nvPr>
        </p:nvSpPr>
        <p:spPr/>
        <p:txBody>
          <a:bodyPr/>
          <a:lstStyle/>
          <a:p>
            <a:pPr>
              <a:defRPr lang="en-US"/>
            </a:pPr>
            <a:r>
              <a:rPr noProof="1"/>
              <a:t>Publikacije iz kategorije M23:</a:t>
            </a:r>
          </a:p>
          <a:p>
            <a:pPr lvl="1">
              <a:defRPr lang="en-US"/>
            </a:pPr>
            <a:r>
              <a:t>N. Nikolić, </a:t>
            </a:r>
            <a:r>
              <a:rPr lang="en-US" b="1"/>
              <a:t>Đ. Nikolić,</a:t>
            </a:r>
            <a:r>
              <a:t> S. Marinković, </a:t>
            </a:r>
            <a:r>
              <a:rPr lang="en-US" b="1"/>
              <a:t>I. Mihajlović:</a:t>
            </a:r>
            <a:r>
              <a:t> Application of FAHP–PROMETHEE Hybrid Model for Prioritizing SMEs Failure Factors, Engineering Management Journal, 2020, [Impact factor (IF) 0.822/2019]</a:t>
            </a:r>
            <a:endParaRPr lang="en-US" sz="2000"/>
          </a:p>
          <a:p>
            <a:pPr lvl="1">
              <a:defRPr lang="en-US"/>
            </a:pPr>
            <a:r>
              <a:t>D. Dimitrijević, O. Spaić, Ž. Đurić, </a:t>
            </a:r>
            <a:r>
              <a:rPr lang="en-US" b="1"/>
              <a:t>S. Urošević,</a:t>
            </a:r>
            <a:r>
              <a:t> M. Nikolić: CAD/CAM system implementation criteria in the process generating of optimal and efficient models for clothing industry 	, 	INDUSTRIA TEXTILA, Vol. 71, No. 5, pp. 467 - 472, 2020, [Impact factor (IF) 0.504/2018]</a:t>
            </a:r>
            <a:endParaRPr lang="en-US" sz="2000"/>
          </a:p>
          <a:p>
            <a:pPr lvl="1">
              <a:defRPr lang="en-US"/>
            </a:pPr>
            <a:endParaRPr lang="en-US" sz="200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ChangeArrowheads="1"/>
            <a:extLst>
              <a:ext uri="smNativeData">
                <pr:smNativeData xmlns:pr="smNativeData" xmlns:p14="http://schemas.microsoft.com/office/powerpoint/2010/main" xmlns="" val="SMDATA_16_cqBoYBMAAAAlAAAAZAAAAA0AAAAAkAAAAEgAAACQAAAASAAAAAAAAAAB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W5vVBf///wEAAAAAAAAAAAAAAAAAAAAAAAAAAAAAAAAAAAAAAAAAAAAAAAJ/f38A5+bmA8zMzADAwP8Af39/AAAAAAAAAAAAAAAAAAAAAAAAAAAAIQAAABgAAAAUAAAAKAUAAD8CAADYRQAAZwoAABAAAAAmAAAACAAAAAAAAAAAAAAA"/>
              </a:ext>
            </a:extLst>
          </p:cNvSpPr>
          <p:nvPr>
            <p:ph type="title"/>
          </p:nvPr>
        </p:nvSpPr>
        <p:spPr/>
        <p:txBody>
          <a:bodyPr/>
          <a:lstStyle/>
          <a:p>
            <a:pPr>
              <a:defRPr lang="en-US"/>
            </a:pPr>
            <a:r>
              <a:rPr noProof="1"/>
              <a:t>Publikacije istraživača iz oblasti I4.0 na TF Bor (2019-2021):</a:t>
            </a:r>
          </a:p>
        </p:txBody>
      </p:sp>
      <p:sp>
        <p:nvSpPr>
          <p:cNvPr id="3" name="Content Placeholder 2"/>
          <p:cNvSpPr>
            <a:spLocks noGrp="1" noChangeArrowheads="1"/>
            <a:extLst>
              <a:ext uri="smNativeData">
                <pr:smNativeData xmlns:pr="smNativeData" xmlns:p14="http://schemas.microsoft.com/office/powerpoint/2010/main" xmlns="" val="SMDATA_16_cqBoYBMAAAAlAAAAZAAAAA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Ho9IjE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W5vVBf///wEAAAAAAAAAAAAAAAAAAAAAAAAAAAAAAAAAAAAAAAAAAAAAAAJ/f38A5+bmA8zMzADAwP8Af39/AAAAAAAAAAAAAAAAAAAAAAAAAAAAIQAAABgAAAAUAAAAKAUAADsLAADYRQAAACYAABAAAAAmAAAACAAAAAAAAAAAAAAA"/>
              </a:ext>
            </a:extLst>
          </p:cNvSpPr>
          <p:nvPr>
            <p:ph type="body" idx="1"/>
          </p:nvPr>
        </p:nvSpPr>
        <p:spPr/>
        <p:txBody>
          <a:bodyPr/>
          <a:lstStyle/>
          <a:p>
            <a:pPr>
              <a:defRPr lang="en-US"/>
            </a:pPr>
            <a:r>
              <a:rPr noProof="1"/>
              <a:t>Publikacije iz kategorije M31:</a:t>
            </a:r>
          </a:p>
          <a:p>
            <a:pPr marL="457200" lvl="1" indent="0">
              <a:buNone/>
              <a:defRPr lang="en-US"/>
            </a:pPr>
            <a:r>
              <a:rPr lang="en-US" b="1"/>
              <a:t>D. Voza: </a:t>
            </a:r>
            <a:r>
              <a:rPr noProof="1"/>
              <a:t>C</a:t>
            </a:r>
            <a:r>
              <a:t>omparative analysis of efficiency of various supervised machine-learning algorithms in water quality index prediction, 16 th International May Conference on Strategic Management, Bor, Serbia, 25.09.2020 - 28.09.2020</a:t>
            </a:r>
            <a:endParaRPr noProof="1"/>
          </a:p>
          <a:p>
            <a:pPr marL="457200" lvl="1" indent="0">
              <a:buNone/>
              <a:defRPr lang="en-US"/>
            </a:pPr>
            <a:r>
              <a:rPr lang="en-US" b="1"/>
              <a:t>D. Tanikić: </a:t>
            </a:r>
            <a:r>
              <a:t>Intelligent systems for modelling metal cutting parameters, 6th International Conference Advances in Engineering and Management (online), Drobeta – Turnu Severin, Romania, 10.12.2020 - 11.12.2020</a:t>
            </a:r>
            <a:endParaRPr noProof="1"/>
          </a:p>
          <a:p>
            <a:pPr marL="457200" lvl="1" indent="0">
              <a:buNone/>
              <a:defRPr lang="en-US"/>
            </a:pPr>
            <a:r>
              <a:rPr lang="en-US" b="1"/>
              <a:t>I. Milošević, </a:t>
            </a:r>
            <a:r>
              <a:t>J. Ruso,</a:t>
            </a:r>
            <a:r>
              <a:rPr lang="en-US" b="1"/>
              <a:t> S. Arsić, </a:t>
            </a:r>
            <a:r>
              <a:t>A. Rakić,</a:t>
            </a:r>
            <a:r>
              <a:rPr lang="en-US" b="1"/>
              <a:t> Đ. Nikolić: </a:t>
            </a:r>
            <a:r>
              <a:t>Network Technologies in E-learning and Factors Influencing the Quality in the COVID-19 Period, 18th International Conference on Management, Enterprise and Benchmarking – MEB 2020, Budampest, Hungary, 25.06.2020 - 26.06.2020,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ChangeArrowheads="1"/>
            <a:extLst>
              <a:ext uri="smNativeData">
                <pr:smNativeData xmlns:pr="smNativeData" xmlns:p14="http://schemas.microsoft.com/office/powerpoint/2010/main" xmlns="" val="SMDATA_16_cqBoYBMAAAAlAAAAZAAAAA0AAAAAkAAAAEgAAACQAAAASAAAAAAAAAAB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Gc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W5vVBf///wEAAAAAAAAAAAAAAAAAAAAAAAAAAAAAAAAAAAAAAAAAAAAAAAJ/f38A5+bmA8zMzADAwP8Af39/AAAAAAAAAAAAAAAAAAAAAAAAAAAAIQAAABgAAAAUAAAAKAUAAD8CAADYRQAAZwoAABAAAAAmAAAACAAAAAAAAAAAAAAA"/>
              </a:ext>
            </a:extLst>
          </p:cNvSpPr>
          <p:nvPr>
            <p:ph type="title"/>
          </p:nvPr>
        </p:nvSpPr>
        <p:spPr/>
        <p:txBody>
          <a:bodyPr/>
          <a:lstStyle/>
          <a:p>
            <a:pPr>
              <a:defRPr lang="en-US"/>
            </a:pPr>
            <a:r>
              <a:rPr sz="4000" b="1" noProof="1"/>
              <a:t>Naučno – istraživački rad na TF Bor 2020. godine:</a:t>
            </a:r>
          </a:p>
        </p:txBody>
      </p:sp>
      <p:sp>
        <p:nvSpPr>
          <p:cNvPr id="3" name="Content Placeholder 2"/>
          <p:cNvSpPr>
            <a:spLocks noGrp="1" noChangeArrowheads="1"/>
            <a:extLst>
              <a:ext uri="smNativeData">
                <pr:smNativeData xmlns:pr="smNativeData" xmlns:p14="http://schemas.microsoft.com/office/powerpoint/2010/main" xmlns="" val="SMDATA_16_cqBoYBMAAAAlAAAAZAAAAA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Pr///8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W5vVBf///wEAAAAAAAAAAAAAAAAAAAAAAAAAAAAAAAAAAAAAAAAAAAAAAAJ/f38A5+bmA8zMzADAwP8Af39/AAAAAAAAAAAAAAAAAAAAAAAAAAAAIQAAABgAAAAUAAAAKAUAADsLAABmSQAApCkAAAAAAAAmAAAACAAAAAEgAAAAAAAA"/>
              </a:ext>
            </a:extLst>
          </p:cNvSpPr>
          <p:nvPr>
            <p:ph type="body" idx="1"/>
          </p:nvPr>
        </p:nvSpPr>
        <p:spPr>
          <a:xfrm>
            <a:off x="838200" y="1825625"/>
            <a:ext cx="11093450" cy="4943475"/>
          </a:xfrm>
        </p:spPr>
        <p:txBody>
          <a:bodyPr vert="horz" wrap="square" lIns="91440" tIns="45720" rIns="91440" bIns="45720" numCol="1" anchor="t">
            <a:prstTxWarp prst="textNoShape">
              <a:avLst/>
            </a:prstTxWarp>
          </a:bodyPr>
          <a:lstStyle/>
          <a:p>
            <a:pPr marL="0" indent="0">
              <a:buNone/>
              <a:defRPr lang="en-US"/>
            </a:pPr>
            <a:r>
              <a:rPr sz="2000" noProof="1"/>
              <a:t>1. Publikovane monografske studije i radovi u međunarodnim časopisima, kategorije M10+M20: 1+58 = 59 rezultata</a:t>
            </a:r>
          </a:p>
          <a:p>
            <a:pPr marL="0" indent="0">
              <a:buNone/>
              <a:defRPr lang="en-US"/>
            </a:pPr>
            <a:r>
              <a:rPr sz="2000" noProof="1"/>
              <a:t>2. Publikovani radovi u nacionalnim časopisima, kategorije M50: 23 rada</a:t>
            </a:r>
          </a:p>
          <a:p>
            <a:pPr marL="0" indent="0">
              <a:buNone/>
              <a:defRPr lang="en-US"/>
            </a:pPr>
            <a:r>
              <a:rPr sz="2000" noProof="1"/>
              <a:t>3. Publikovani udžbenici: 3 udžbenika</a:t>
            </a:r>
          </a:p>
          <a:p>
            <a:pPr marL="0" indent="0">
              <a:buNone/>
              <a:defRPr lang="en-US"/>
            </a:pPr>
            <a:r>
              <a:rPr sz="2000" noProof="1"/>
              <a:t>4. Saopšteni radovi na međunarodnim (M30) i nacionalnim (M60) skupovima: 84+2=86 rada</a:t>
            </a:r>
          </a:p>
          <a:p>
            <a:pPr marL="0" indent="0">
              <a:buNone/>
              <a:defRPr lang="en-US"/>
            </a:pPr>
            <a:r>
              <a:rPr sz="2000" noProof="1"/>
              <a:t>5. Angažovanje na projektima:</a:t>
            </a:r>
          </a:p>
          <a:p>
            <a:pPr marL="457200" lvl="1" indent="0">
              <a:buNone/>
              <a:defRPr lang="en-US"/>
            </a:pPr>
            <a:r>
              <a:rPr sz="2000" noProof="1"/>
              <a:t>a.	Istraživači angažovani po Ugovoru o realizaciji i finansiranju naučnoistraživačkog rada NiO u 2020. godini, kod Ministarstva prosvete nauke i tehnološkog razvoja Republike Srbije: 62. </a:t>
            </a:r>
          </a:p>
          <a:p>
            <a:pPr marL="457200" lvl="1" indent="0">
              <a:buNone/>
              <a:defRPr lang="en-US"/>
            </a:pPr>
            <a:r>
              <a:rPr sz="2000" noProof="1"/>
              <a:t>b.	Istraživači angažovani na ostalim domaćim projektima: 6 – na projektu u okviru poziva „Razvoj visokog obrazovanja“ i 6 – na projektu u okviru poziva „Dokaz koncepta“, ukupno 12 istraživača.</a:t>
            </a:r>
          </a:p>
          <a:p>
            <a:pPr marL="457200" lvl="1" indent="0">
              <a:buNone/>
              <a:defRPr lang="en-US"/>
            </a:pPr>
            <a:r>
              <a:rPr sz="2000" noProof="1"/>
              <a:t>c.	Međunarodni projekti: 12 - projekata</a:t>
            </a:r>
          </a:p>
          <a:p>
            <a:pPr marL="457200" lvl="1" indent="0">
              <a:buNone/>
              <a:defRPr lang="en-US"/>
            </a:pPr>
            <a:r>
              <a:rPr sz="2000" noProof="1"/>
              <a:t>d.	Projekti finansirani od strane privrede i ostali projekti: 7 – projekata i studija</a:t>
            </a:r>
          </a:p>
          <a:p>
            <a:pPr marL="0" indent="0">
              <a:buNone/>
              <a:defRPr lang="en-US"/>
            </a:pPr>
            <a:r>
              <a:rPr sz="2000" noProof="1"/>
              <a:t>6. Citiranost u 2019. godini (SCOPUS rezultati): 294 rada citirana 873 puta.</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ChangeArrowheads="1"/>
            <a:extLst>
              <a:ext uri="smNativeData">
                <pr:smNativeData xmlns:pr="smNativeData" xmlns:p14="http://schemas.microsoft.com/office/powerpoint/2010/main" xmlns="" val="SMDATA_16_cqBoYBMAAAAlAAAAZAAAAA0AAAAAkAAAAEgAAACQAAAASAAAAAAAAAAB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W5vVBf///wEAAAAAAAAAAAAAAAAAAAAAAAAAAAAAAAAAAAAAAAAAAAAAAAJ/f38A5+bmA8zMzADAwP8Af39/AAAAAAAAAAAAAAAAAAAAAAAAAAAAIQAAABgAAAAUAAAAKAUAAD8CAADYRQAAZwoAABAAAAAmAAAACAAAAAAAAAAAAAAA"/>
              </a:ext>
            </a:extLst>
          </p:cNvSpPr>
          <p:nvPr>
            <p:ph type="title"/>
          </p:nvPr>
        </p:nvSpPr>
        <p:spPr/>
        <p:txBody>
          <a:bodyPr/>
          <a:lstStyle/>
          <a:p>
            <a:pPr>
              <a:defRPr lang="en-US"/>
            </a:pPr>
            <a:r>
              <a:rPr noProof="1"/>
              <a:t>Publikacije istraživača iz oblasti I4.0 na TF Bor (2019-2021):</a:t>
            </a:r>
          </a:p>
        </p:txBody>
      </p:sp>
      <p:sp>
        <p:nvSpPr>
          <p:cNvPr id="3" name="Content Placeholder 2"/>
          <p:cNvSpPr>
            <a:spLocks noGrp="1" noChangeArrowheads="1"/>
            <a:extLst>
              <a:ext uri="smNativeData">
                <pr:smNativeData xmlns:pr="smNativeData" xmlns:p14="http://schemas.microsoft.com/office/powerpoint/2010/main" xmlns="" val="SMDATA_16_cqBoYBMAAAAlAAAAZAAAAA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NgWYgg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W5vVBf///wEAAAAAAAAAAAAAAAAAAAAAAAAAAAAAAAAAAAAAAAAAAAAAAAJ/f38A5+bmA8zMzADAwP8Af39/AAAAAAAAAAAAAAAAAAAAAAAAAAAAIQAAABgAAAAUAAAAKAUAADsLAADYRQAAACYAABAAAAAmAAAACAAAAAAgAAAAAAAA"/>
              </a:ext>
            </a:extLst>
          </p:cNvSpPr>
          <p:nvPr>
            <p:ph type="body" idx="1"/>
          </p:nvPr>
        </p:nvSpPr>
        <p:spPr/>
        <p:txBody>
          <a:bodyPr vert="horz" wrap="square" lIns="91440" tIns="45720" rIns="91440" bIns="45720" numCol="1" anchor="t">
            <a:prstTxWarp prst="textNoShape">
              <a:avLst/>
            </a:prstTxWarp>
          </a:bodyPr>
          <a:lstStyle/>
          <a:p>
            <a:pPr>
              <a:defRPr lang="en-US"/>
            </a:pPr>
            <a:r>
              <a:rPr sz="1800" noProof="1"/>
              <a:t>Publikacije iz kategorije M33:</a:t>
            </a:r>
          </a:p>
          <a:p>
            <a:pPr lvl="1">
              <a:defRPr lang="en-US"/>
            </a:pPr>
            <a:r>
              <a:rPr lang="en-US" sz="1800" b="1" dirty="0"/>
              <a:t>I. </a:t>
            </a:r>
            <a:r>
              <a:rPr lang="en-US" sz="1800" b="1" dirty="0" err="1"/>
              <a:t>Milošević</a:t>
            </a:r>
            <a:r>
              <a:rPr lang="en-US" sz="1800" b="1" dirty="0"/>
              <a:t>,</a:t>
            </a:r>
            <a:r>
              <a:rPr sz="1800" dirty="0"/>
              <a:t> J. </a:t>
            </a:r>
            <a:r>
              <a:rPr sz="1800" dirty="0" err="1"/>
              <a:t>Ruso</a:t>
            </a:r>
            <a:r>
              <a:rPr sz="1800" dirty="0"/>
              <a:t>, </a:t>
            </a:r>
            <a:r>
              <a:rPr lang="en-US" sz="1800" b="1" dirty="0"/>
              <a:t>S. </a:t>
            </a:r>
            <a:r>
              <a:rPr lang="en-US" sz="1800" b="1" dirty="0" err="1"/>
              <a:t>Arsić</a:t>
            </a:r>
            <a:r>
              <a:rPr lang="en-US" sz="1800" b="1" dirty="0"/>
              <a:t>, A. </a:t>
            </a:r>
            <a:r>
              <a:rPr lang="en-US" sz="1800" b="1" dirty="0" err="1"/>
              <a:t>Rakić</a:t>
            </a:r>
            <a:r>
              <a:rPr lang="en-US" sz="1800" b="1" dirty="0"/>
              <a:t>, A. </a:t>
            </a:r>
            <a:r>
              <a:rPr lang="en-US" sz="1800" b="1" dirty="0" err="1"/>
              <a:t>Stojanović</a:t>
            </a:r>
            <a:r>
              <a:rPr lang="en-US" sz="1800" b="1" dirty="0"/>
              <a:t>:</a:t>
            </a:r>
            <a:r>
              <a:rPr sz="1800" dirty="0"/>
              <a:t> Application of advanced Industry 4.0 technologies in European and Serbian enterprises, International May Conference on Strategic Management - IMCSM20, </a:t>
            </a:r>
            <a:r>
              <a:rPr sz="1800" dirty="0" err="1"/>
              <a:t>Bor</a:t>
            </a:r>
            <a:r>
              <a:rPr sz="1800" dirty="0"/>
              <a:t>, Serbia, 25.09.2020 - 27.09.2020</a:t>
            </a:r>
            <a:endParaRPr sz="1800" noProof="1"/>
          </a:p>
          <a:p>
            <a:pPr lvl="1">
              <a:defRPr lang="en-US"/>
            </a:pPr>
            <a:r>
              <a:rPr sz="1800" dirty="0"/>
              <a:t>M. </a:t>
            </a:r>
            <a:r>
              <a:rPr sz="1800" dirty="0" err="1"/>
              <a:t>Majstorović</a:t>
            </a:r>
            <a:r>
              <a:rPr sz="1800" dirty="0"/>
              <a:t>, Ž. </a:t>
            </a:r>
            <a:r>
              <a:rPr sz="1800" dirty="0" err="1"/>
              <a:t>Despotović</a:t>
            </a:r>
            <a:r>
              <a:rPr sz="1800" dirty="0"/>
              <a:t>, D. </a:t>
            </a:r>
            <a:r>
              <a:rPr sz="1800" dirty="0" err="1"/>
              <a:t>Mrščević</a:t>
            </a:r>
            <a:r>
              <a:rPr sz="1800" dirty="0"/>
              <a:t>, B. </a:t>
            </a:r>
            <a:r>
              <a:rPr sz="1800" dirty="0" err="1"/>
              <a:t>Đurić</a:t>
            </a:r>
            <a:r>
              <a:rPr sz="1800" dirty="0"/>
              <a:t>, M. </a:t>
            </a:r>
            <a:r>
              <a:rPr sz="1800" dirty="0" err="1"/>
              <a:t>Milešević</a:t>
            </a:r>
            <a:r>
              <a:rPr sz="1800" dirty="0"/>
              <a:t>, </a:t>
            </a:r>
            <a:r>
              <a:rPr lang="en-US" sz="1800" b="1" dirty="0"/>
              <a:t>Z. </a:t>
            </a:r>
            <a:r>
              <a:rPr lang="en-US" sz="1800" b="1" dirty="0" err="1"/>
              <a:t>Stević</a:t>
            </a:r>
            <a:r>
              <a:rPr lang="en-US" sz="1800" b="1" dirty="0"/>
              <a:t>:</a:t>
            </a:r>
            <a:r>
              <a:rPr sz="1800" dirty="0"/>
              <a:t> Implementation of MPPT methods with SEPIC converter, 19th International IEEE Symposium INFOTEH-JAHORINA 2020, East Sarajevo, Bosnia and Herzegovina, ISBN: 978-1-7281-4775-8, 18.03.2020 - 20.03.2020, pp. 36 – 40</a:t>
            </a:r>
            <a:endParaRPr sz="1800" noProof="1"/>
          </a:p>
          <a:p>
            <a:pPr lvl="1">
              <a:defRPr lang="en-US"/>
            </a:pPr>
            <a:r>
              <a:rPr sz="1800" dirty="0"/>
              <a:t>S. </a:t>
            </a:r>
            <a:r>
              <a:rPr sz="1800" dirty="0" err="1"/>
              <a:t>Jokić</a:t>
            </a:r>
            <a:r>
              <a:rPr sz="1800" dirty="0"/>
              <a:t>, </a:t>
            </a:r>
            <a:r>
              <a:rPr lang="en-US" sz="1800" b="1" dirty="0"/>
              <a:t>Z. </a:t>
            </a:r>
            <a:r>
              <a:rPr lang="en-US" sz="1800" b="1" dirty="0" err="1"/>
              <a:t>Stević</a:t>
            </a:r>
            <a:r>
              <a:rPr lang="en-US" sz="1800" b="1" dirty="0"/>
              <a:t>:</a:t>
            </a:r>
            <a:r>
              <a:rPr sz="1800" dirty="0"/>
              <a:t> Control of converters in wind turbines, 8th International Conference on Renewable Electrical Power Sources, Belgrade, Serbia, 16.10.2020 - 16.10.2020, pp. 143 – 154</a:t>
            </a:r>
            <a:endParaRPr sz="1800" noProof="1"/>
          </a:p>
          <a:p>
            <a:pPr lvl="1">
              <a:defRPr lang="en-US"/>
            </a:pPr>
            <a:r>
              <a:rPr sz="1800" dirty="0"/>
              <a:t>V. </a:t>
            </a:r>
            <a:r>
              <a:rPr sz="1800" dirty="0" err="1"/>
              <a:t>Jovanović</a:t>
            </a:r>
            <a:r>
              <a:rPr sz="1800" dirty="0"/>
              <a:t>, I. </a:t>
            </a:r>
            <a:r>
              <a:rPr sz="1800" dirty="0" err="1"/>
              <a:t>Radovanović</a:t>
            </a:r>
            <a:r>
              <a:rPr sz="1800" dirty="0"/>
              <a:t>, </a:t>
            </a:r>
            <a:r>
              <a:rPr lang="en-US" sz="1800" b="1" dirty="0"/>
              <a:t>Z. </a:t>
            </a:r>
            <a:r>
              <a:rPr lang="en-US" sz="1800" b="1" dirty="0" err="1"/>
              <a:t>Stević</a:t>
            </a:r>
            <a:r>
              <a:rPr lang="en-US" sz="1800" b="1" dirty="0"/>
              <a:t>:</a:t>
            </a:r>
            <a:r>
              <a:rPr sz="1800" dirty="0"/>
              <a:t> Advanced software system for monitoring of solar panels, 8th International Conference on Renewable Electrical Power Sources, Belgrade, Serbia, 16.10.2020 - 16.10.2020, pp. 155 – 158</a:t>
            </a:r>
            <a:endParaRPr sz="1800" noProof="1"/>
          </a:p>
          <a:p>
            <a:pPr lvl="1">
              <a:defRPr lang="en-US"/>
            </a:pPr>
            <a:r>
              <a:rPr lang="en-US" sz="1800" b="1" dirty="0"/>
              <a:t>Z. </a:t>
            </a:r>
            <a:r>
              <a:rPr lang="en-US" sz="1800" b="1" dirty="0" err="1"/>
              <a:t>Stević</a:t>
            </a:r>
            <a:r>
              <a:rPr lang="en-US" sz="1800" b="1" dirty="0"/>
              <a:t>,</a:t>
            </a:r>
            <a:r>
              <a:rPr sz="1800" dirty="0"/>
              <a:t> M. </a:t>
            </a:r>
            <a:r>
              <a:rPr sz="1800" dirty="0" err="1"/>
              <a:t>Stević</a:t>
            </a:r>
            <a:r>
              <a:rPr sz="1800" dirty="0"/>
              <a:t>, I. </a:t>
            </a:r>
            <a:r>
              <a:rPr sz="1800" dirty="0" err="1"/>
              <a:t>Radovanović</a:t>
            </a:r>
            <a:r>
              <a:rPr sz="1800" dirty="0"/>
              <a:t>: Analysis and comparison of different MPPT methods in PV power systems, 8th International Conference on Renewable Electrical Power Sources, Belgrade, Serbia, 16.10.2020 - 16.10.2020, pp. 159 – 162</a:t>
            </a:r>
            <a:endParaRPr sz="1800" noProof="1"/>
          </a:p>
          <a:p>
            <a:pPr lvl="1">
              <a:defRPr lang="en-US"/>
            </a:pPr>
            <a:endParaRPr sz="1800" noProof="1"/>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ChangeArrowheads="1"/>
            <a:extLst>
              <a:ext uri="smNativeData">
                <pr:smNativeData xmlns:pr="smNativeData" xmlns:p14="http://schemas.microsoft.com/office/powerpoint/2010/main" xmlns="" val="SMDATA_16_cqBoYBMAAAAlAAAAZAAAAA0AAAAAkAAAAEgAAACQAAAASAAAAAAAAAAB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BmtgE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W5vVBf///wEAAAAAAAAAAAAAAAAAAAAAAAAAAAAAAAAAAAAAAAAAAAAAAAJ/f38A5+bmA8zMzADAwP8Af39/AAAAAAAAAAAAAAAAAAAAAAAAAAAAIQAAABgAAAAUAAAAKAUAAD8CAADYRQAAZwoAABAAAAAmAAAACAAAAAAAAAAAAAAA"/>
              </a:ext>
            </a:extLst>
          </p:cNvSpPr>
          <p:nvPr>
            <p:ph type="title"/>
          </p:nvPr>
        </p:nvSpPr>
        <p:spPr/>
        <p:txBody>
          <a:bodyPr/>
          <a:lstStyle/>
          <a:p>
            <a:pPr>
              <a:defRPr lang="en-US"/>
            </a:pPr>
            <a:r>
              <a:rPr noProof="1"/>
              <a:t>Publikacije istraživača iz oblasti I4.0 na TF Bor (2019-2021):</a:t>
            </a:r>
          </a:p>
        </p:txBody>
      </p:sp>
      <p:sp>
        <p:nvSpPr>
          <p:cNvPr id="3" name="Content Placeholder 2"/>
          <p:cNvSpPr>
            <a:spLocks noGrp="1" noChangeArrowheads="1"/>
            <a:extLst>
              <a:ext uri="smNativeData">
                <pr:smNativeData xmlns:pr="smNativeData" xmlns:p14="http://schemas.microsoft.com/office/powerpoint/2010/main" xmlns="" val="SMDATA_16_cqBoYBMAAAAlAAAAZAAAAA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Dg1OD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W5vVBf///wEAAAAAAAAAAAAAAAAAAAAAAAAAAAAAAAAAAAAAAAAAAAAAAAJ/f38A5+bmA8zMzADAwP8Af39/AAAAAAAAAAAAAAAAAAAAAAAAAAAAIQAAABgAAAAUAAAAKAUAADsLAACMRwAArigAABAAAAAmAAAACAAAAAEgAAAAAAAA"/>
              </a:ext>
            </a:extLst>
          </p:cNvSpPr>
          <p:nvPr>
            <p:ph type="body" idx="1"/>
          </p:nvPr>
        </p:nvSpPr>
        <p:spPr>
          <a:xfrm>
            <a:off x="838200" y="1825625"/>
            <a:ext cx="10792460" cy="4787265"/>
          </a:xfrm>
        </p:spPr>
        <p:txBody>
          <a:bodyPr vert="horz" wrap="square" lIns="91440" tIns="45720" rIns="91440" bIns="45720" numCol="1" anchor="t">
            <a:prstTxWarp prst="textNoShape">
              <a:avLst/>
            </a:prstTxWarp>
          </a:bodyPr>
          <a:lstStyle/>
          <a:p>
            <a:pPr>
              <a:defRPr lang="en-US"/>
            </a:pPr>
            <a:r>
              <a:rPr sz="1800" noProof="1"/>
              <a:t>Publikacije iz kategorije M33:</a:t>
            </a:r>
          </a:p>
          <a:p>
            <a:pPr lvl="1">
              <a:defRPr lang="en-US"/>
            </a:pPr>
            <a:r>
              <a:rPr lang="en-US" sz="1800" b="1" dirty="0"/>
              <a:t>M. </a:t>
            </a:r>
            <a:r>
              <a:rPr lang="en-US" sz="1800" b="1" dirty="0" err="1"/>
              <a:t>Jevtić</a:t>
            </a:r>
            <a:r>
              <a:rPr lang="en-US" sz="1800" b="1" dirty="0"/>
              <a:t>,</a:t>
            </a:r>
            <a:r>
              <a:rPr lang="en-US" sz="1800" dirty="0"/>
              <a:t> M. </a:t>
            </a:r>
            <a:r>
              <a:rPr lang="en-US" sz="1800" dirty="0" err="1"/>
              <a:t>Jevtić</a:t>
            </a:r>
            <a:r>
              <a:rPr lang="en-US" sz="1800" dirty="0"/>
              <a:t>, J. </a:t>
            </a:r>
            <a:r>
              <a:rPr lang="en-US" sz="1800" dirty="0" err="1"/>
              <a:t>Radosavljević</a:t>
            </a:r>
            <a:r>
              <a:rPr lang="en-US" sz="1800" dirty="0"/>
              <a:t>, </a:t>
            </a:r>
            <a:r>
              <a:rPr lang="en-US" sz="1800" b="1" dirty="0"/>
              <a:t>S. </a:t>
            </a:r>
            <a:r>
              <a:rPr lang="en-US" sz="1800" b="1" dirty="0" err="1"/>
              <a:t>Arsić</a:t>
            </a:r>
            <a:r>
              <a:rPr lang="en-US" sz="1800" b="1" dirty="0"/>
              <a:t>, </a:t>
            </a:r>
            <a:r>
              <a:rPr lang="en-US" sz="1800" dirty="0"/>
              <a:t>D. </a:t>
            </a:r>
            <a:r>
              <a:rPr lang="en-US" sz="1800" dirty="0" err="1"/>
              <a:t>Klimenta</a:t>
            </a:r>
            <a:r>
              <a:rPr lang="en-US" sz="1800" dirty="0"/>
              <a:t>: OPTIMAL POWER FLOW AND PRICES IN THE ELECTRICITY MARKET USING THE HYBRID PPSOGSA ALGORITHM, International Scientific Conference “UNITECH 2020” – </a:t>
            </a:r>
            <a:r>
              <a:rPr lang="en-US" sz="1800" dirty="0" err="1"/>
              <a:t>Gabrovo</a:t>
            </a:r>
            <a:r>
              <a:rPr lang="en-US" sz="1800" dirty="0"/>
              <a:t>, </a:t>
            </a:r>
            <a:r>
              <a:rPr lang="en-US" sz="1800" dirty="0" err="1"/>
              <a:t>Gabrovo</a:t>
            </a:r>
            <a:r>
              <a:rPr lang="en-US" sz="1800" dirty="0"/>
              <a:t>, Bulgaria, ISBN: 1313-230X, 20.11.2020 - 21.11.2020, pp. 325 – 329</a:t>
            </a:r>
            <a:endParaRPr sz="1800" noProof="1"/>
          </a:p>
          <a:p>
            <a:pPr lvl="1">
              <a:defRPr lang="en-US"/>
            </a:pPr>
            <a:r>
              <a:rPr lang="en-US" sz="1800" b="1" dirty="0"/>
              <a:t>M. </a:t>
            </a:r>
            <a:r>
              <a:rPr lang="en-US" sz="1800" b="1" dirty="0" err="1"/>
              <a:t>Jevtić</a:t>
            </a:r>
            <a:r>
              <a:rPr lang="en-US" sz="1800" b="1" dirty="0"/>
              <a:t>,</a:t>
            </a:r>
            <a:r>
              <a:rPr lang="en-US" sz="1800" dirty="0"/>
              <a:t> M. </a:t>
            </a:r>
            <a:r>
              <a:rPr lang="en-US" sz="1800" dirty="0" err="1"/>
              <a:t>Jevtić</a:t>
            </a:r>
            <a:r>
              <a:rPr lang="en-US" sz="1800" dirty="0"/>
              <a:t>, J. </a:t>
            </a:r>
            <a:r>
              <a:rPr lang="en-US" sz="1800" dirty="0" err="1"/>
              <a:t>Radosavljević</a:t>
            </a:r>
            <a:r>
              <a:rPr lang="en-US" sz="1800" dirty="0"/>
              <a:t>, D. </a:t>
            </a:r>
            <a:r>
              <a:rPr lang="en-US" sz="1800" dirty="0" err="1"/>
              <a:t>Klimenta</a:t>
            </a:r>
            <a:r>
              <a:rPr lang="en-US" sz="1800" dirty="0"/>
              <a:t>, </a:t>
            </a:r>
            <a:r>
              <a:rPr lang="en-US" sz="1800" b="1" dirty="0"/>
              <a:t>S. </a:t>
            </a:r>
            <a:r>
              <a:rPr lang="en-US" sz="1800" b="1" dirty="0" err="1"/>
              <a:t>Arsić</a:t>
            </a:r>
            <a:r>
              <a:rPr lang="en-US" sz="1800" b="1" dirty="0"/>
              <a:t>:</a:t>
            </a:r>
            <a:r>
              <a:rPr lang="en-US" sz="1800" dirty="0"/>
              <a:t> PHASOR PARTICLE SWARM OPTIMIZATION FOR SOLVING PROBLEMS OF POWER FLOW AND PRICING IN THE ELECTRICITY MARKET USING THE SUPPLY CHAIN EQUILIBRIUM MODEL, International Conference on Engineering Technologies, ICENTE’20, Konya, Turkey, ISBN: 978-625-44427-3-5, 19.11.2020 - 21.11.2020</a:t>
            </a:r>
            <a:endParaRPr sz="1800" noProof="1"/>
          </a:p>
          <a:p>
            <a:pPr lvl="1">
              <a:defRPr lang="en-US"/>
            </a:pPr>
            <a:r>
              <a:rPr lang="en-US" sz="1800" b="1" dirty="0"/>
              <a:t>S. </a:t>
            </a:r>
            <a:r>
              <a:rPr lang="en-US" sz="1800" b="1" dirty="0" err="1"/>
              <a:t>Arsić</a:t>
            </a:r>
            <a:r>
              <a:rPr lang="en-US" sz="1800" b="1" dirty="0"/>
              <a:t>,</a:t>
            </a:r>
            <a:r>
              <a:rPr lang="en-US" sz="1800" dirty="0"/>
              <a:t> J. </a:t>
            </a:r>
            <a:r>
              <a:rPr lang="en-US" sz="1800" dirty="0" err="1"/>
              <a:t>Ruso</a:t>
            </a:r>
            <a:r>
              <a:rPr lang="en-US" sz="1800" b="1" dirty="0"/>
              <a:t>, I. </a:t>
            </a:r>
            <a:r>
              <a:rPr lang="en-US" sz="1800" b="1" dirty="0" err="1"/>
              <a:t>Milošević</a:t>
            </a:r>
            <a:r>
              <a:rPr lang="en-US" sz="1800" b="1" dirty="0"/>
              <a:t>, M. </a:t>
            </a:r>
            <a:r>
              <a:rPr lang="en-US" sz="1800" b="1" dirty="0" err="1"/>
              <a:t>Jevtić</a:t>
            </a:r>
            <a:r>
              <a:rPr lang="en-US" sz="1800" b="1" dirty="0"/>
              <a:t>:</a:t>
            </a:r>
            <a:r>
              <a:rPr lang="en-US" sz="1800" dirty="0"/>
              <a:t> Predicting the factors influencing the intention to use M-learning: Artificial Neural Network approach, Fourth International Scientific Conference - Regional development and cross-border cooperation, </a:t>
            </a:r>
            <a:r>
              <a:rPr lang="en-US" sz="1800" dirty="0" err="1"/>
              <a:t>Pirot</a:t>
            </a:r>
            <a:r>
              <a:rPr lang="en-US" sz="1800" dirty="0"/>
              <a:t>, Serbia, 05.12.2020 - 05.12.2020</a:t>
            </a:r>
            <a:endParaRPr sz="1800" noProof="1"/>
          </a:p>
          <a:p>
            <a:pPr lvl="1">
              <a:defRPr lang="en-US"/>
            </a:pPr>
            <a:r>
              <a:rPr lang="en-US" sz="1800" dirty="0"/>
              <a:t>M. </a:t>
            </a:r>
            <a:r>
              <a:rPr lang="en-US" sz="1800" dirty="0" err="1"/>
              <a:t>Stević</a:t>
            </a:r>
            <a:r>
              <a:rPr lang="en-US" sz="1800" dirty="0"/>
              <a:t>, M. </a:t>
            </a:r>
            <a:r>
              <a:rPr lang="en-US" sz="1800" dirty="0" err="1"/>
              <a:t>Marjanović</a:t>
            </a:r>
            <a:r>
              <a:rPr lang="en-US" sz="1800" dirty="0"/>
              <a:t>, I. </a:t>
            </a:r>
            <a:r>
              <a:rPr lang="en-US" sz="1800" dirty="0" err="1"/>
              <a:t>Radovanović</a:t>
            </a:r>
            <a:r>
              <a:rPr lang="en-US" sz="1800" dirty="0"/>
              <a:t>, </a:t>
            </a:r>
            <a:r>
              <a:rPr lang="en-US" sz="1800" b="1" dirty="0"/>
              <a:t>Z. </a:t>
            </a:r>
            <a:r>
              <a:rPr lang="en-US" sz="1800" b="1" dirty="0" err="1"/>
              <a:t>Stević</a:t>
            </a:r>
            <a:r>
              <a:rPr lang="en-US" sz="1800" b="1" dirty="0"/>
              <a:t>:</a:t>
            </a:r>
            <a:r>
              <a:rPr lang="en-US" sz="1800" dirty="0"/>
              <a:t> Computer control of energy efficient wood sterilization system, 8th International Conference on Renewable Electrical Power Sources, Belgrade, Serbia, 16.10.2020 - 16.10.2020, pp. 267 – 270</a:t>
            </a:r>
            <a:endParaRPr sz="1800" noProof="1"/>
          </a:p>
          <a:p>
            <a:pPr lvl="1">
              <a:defRPr lang="en-US"/>
            </a:pPr>
            <a:r>
              <a:rPr lang="en-US" sz="1800" dirty="0"/>
              <a:t>N. </a:t>
            </a:r>
            <a:r>
              <a:rPr lang="en-US" sz="1800" dirty="0" err="1"/>
              <a:t>Ratković</a:t>
            </a:r>
            <a:r>
              <a:rPr lang="en-US" sz="1800" dirty="0"/>
              <a:t> </a:t>
            </a:r>
            <a:r>
              <a:rPr lang="en-US" sz="1800" dirty="0" err="1"/>
              <a:t>Kovačević</a:t>
            </a:r>
            <a:r>
              <a:rPr lang="en-US" sz="1800" dirty="0"/>
              <a:t>, M. </a:t>
            </a:r>
            <a:r>
              <a:rPr lang="en-US" sz="1800" dirty="0" err="1"/>
              <a:t>Stević</a:t>
            </a:r>
            <a:r>
              <a:rPr lang="en-US" sz="1800" dirty="0"/>
              <a:t>, M. </a:t>
            </a:r>
            <a:r>
              <a:rPr lang="en-US" sz="1800" dirty="0" err="1"/>
              <a:t>Milešević</a:t>
            </a:r>
            <a:r>
              <a:rPr lang="en-US" sz="1800" dirty="0"/>
              <a:t>, S. </a:t>
            </a:r>
            <a:r>
              <a:rPr lang="en-US" sz="1800" dirty="0" err="1"/>
              <a:t>Maksimović</a:t>
            </a:r>
            <a:r>
              <a:rPr lang="en-US" sz="1800" dirty="0"/>
              <a:t>, Đ. </a:t>
            </a:r>
            <a:r>
              <a:rPr lang="en-US" sz="1800" dirty="0" err="1"/>
              <a:t>Dihovični</a:t>
            </a:r>
            <a:r>
              <a:rPr lang="en-US" sz="1800" dirty="0"/>
              <a:t>, </a:t>
            </a:r>
            <a:r>
              <a:rPr lang="en-US" sz="1800" b="1" dirty="0"/>
              <a:t>Z. </a:t>
            </a:r>
            <a:r>
              <a:rPr lang="en-US" sz="1800" b="1" dirty="0" err="1"/>
              <a:t>Stević</a:t>
            </a:r>
            <a:r>
              <a:rPr lang="en-US" sz="1800" b="1" dirty="0"/>
              <a:t>:</a:t>
            </a:r>
            <a:r>
              <a:rPr lang="en-US" sz="1800" dirty="0"/>
              <a:t> Automation of a copper wire manufacturing process using Up-Casting method – subsystem for induction heating, 8th International Conference on Renewable Electrical Power Sources, Belgrade, Serbia, 16.10.2020 - 16.10.2020, pp. 279 – 286</a:t>
            </a:r>
          </a:p>
          <a:p>
            <a:pPr lvl="2">
              <a:defRPr lang="en-US"/>
            </a:pPr>
            <a:endParaRPr lang="en-US" sz="1800" dirty="0"/>
          </a:p>
          <a:p>
            <a:pPr>
              <a:defRPr lang="en-US"/>
            </a:pPr>
            <a:endParaRPr lang="en-US" sz="18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ChangeArrowheads="1"/>
            <a:extLst>
              <a:ext uri="smNativeData">
                <pr:smNativeData xmlns:pr="smNativeData" xmlns:p14="http://schemas.microsoft.com/office/powerpoint/2010/main" xmlns="" val="SMDATA_16_cqBoYBMAAAAlAAAAZAAAAA0AAAAAkAAAAEgAAACQAAAASAAAAAAAAAAB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W5vVBf///wEAAAAAAAAAAAAAAAAAAAAAAAAAAAAAAAAAAAAAAAAAAAAAAAJ/f38A5+bmA8zMzADAwP8Af39/AAAAAAAAAAAAAAAAAAAAAAAAAAAAIQAAABgAAAAUAAAAKAUAAD8CAADYRQAAZwoAABAAAAAmAAAACAAAAAAAAAAAAAAA"/>
              </a:ext>
            </a:extLst>
          </p:cNvSpPr>
          <p:nvPr>
            <p:ph type="title"/>
          </p:nvPr>
        </p:nvSpPr>
        <p:spPr/>
        <p:txBody>
          <a:bodyPr/>
          <a:lstStyle/>
          <a:p>
            <a:pPr>
              <a:defRPr lang="en-US"/>
            </a:pPr>
            <a:r>
              <a:rPr noProof="1"/>
              <a:t>Publikacije istraživača iz oblasti I4.0 na TF Bor (2019-2021):</a:t>
            </a:r>
          </a:p>
        </p:txBody>
      </p:sp>
      <p:sp>
        <p:nvSpPr>
          <p:cNvPr id="3" name="Content Placeholder 2"/>
          <p:cNvSpPr>
            <a:spLocks noGrp="1" noChangeArrowheads="1"/>
            <a:extLst>
              <a:ext uri="smNativeData">
                <pr:smNativeData xmlns:pr="smNativeData" xmlns:p14="http://schemas.microsoft.com/office/powerpoint/2010/main" xmlns="" val="SMDATA_16_cqBoYBMAAAAlAAAAZAAAAA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W5vVBf///wEAAAAAAAAAAAAAAAAAAAAAAAAAAAAAAAAAAAAAAAAAAAAAAAJ/f38A5+bmA8zMzADAwP8Af39/AAAAAAAAAAAAAAAAAAAAAAAAAAAAIQAAABgAAAAUAAAAKAUAADsLAADYRQAAACYAABAAAAAmAAAACAAAAAAgAAAAAAAA"/>
              </a:ext>
            </a:extLst>
          </p:cNvSpPr>
          <p:nvPr>
            <p:ph type="body" idx="1"/>
          </p:nvPr>
        </p:nvSpPr>
        <p:spPr/>
        <p:txBody>
          <a:bodyPr vert="horz" wrap="square" lIns="91440" tIns="45720" rIns="91440" bIns="45720" numCol="1" anchor="t">
            <a:prstTxWarp prst="textNoShape">
              <a:avLst/>
            </a:prstTxWarp>
          </a:bodyPr>
          <a:lstStyle/>
          <a:p>
            <a:pPr>
              <a:defRPr lang="en-US"/>
            </a:pPr>
            <a:r>
              <a:rPr sz="1800" noProof="1"/>
              <a:t>Publikacije iz kategorije M33:</a:t>
            </a:r>
          </a:p>
          <a:p>
            <a:pPr lvl="1">
              <a:defRPr lang="en-US"/>
            </a:pPr>
            <a:r>
              <a:rPr sz="1800" dirty="0"/>
              <a:t>B. </a:t>
            </a:r>
            <a:r>
              <a:rPr sz="1800" dirty="0" err="1"/>
              <a:t>Baković</a:t>
            </a:r>
            <a:r>
              <a:rPr sz="1800" dirty="0"/>
              <a:t>, </a:t>
            </a:r>
            <a:r>
              <a:rPr lang="en-US" sz="1800" b="1" dirty="0"/>
              <a:t>Z. </a:t>
            </a:r>
            <a:r>
              <a:rPr lang="en-US" sz="1800" b="1" dirty="0" err="1"/>
              <a:t>Stević</a:t>
            </a:r>
            <a:r>
              <a:rPr lang="en-US" sz="1800" b="1" dirty="0"/>
              <a:t>:</a:t>
            </a:r>
            <a:r>
              <a:rPr sz="1800" dirty="0"/>
              <a:t> Simulation of inverters for induction heating, 8th International Conference on Renewable Electrical Power Sources, Belgrade, Serbia, 16.10.2020 - 16.10.2020, pp. 199 – 206</a:t>
            </a:r>
            <a:endParaRPr sz="1800" noProof="1"/>
          </a:p>
          <a:p>
            <a:pPr lvl="1">
              <a:defRPr lang="en-US"/>
            </a:pPr>
            <a:r>
              <a:rPr lang="en-US" sz="1800" b="1" dirty="0"/>
              <a:t>D. </a:t>
            </a:r>
            <a:r>
              <a:rPr lang="en-US" sz="1800" b="1" dirty="0" err="1"/>
              <a:t>Voza</a:t>
            </a:r>
            <a:r>
              <a:rPr lang="en-US" sz="1800" b="1" dirty="0"/>
              <a:t>, M. </a:t>
            </a:r>
            <a:r>
              <a:rPr lang="en-US" sz="1800" b="1" dirty="0" err="1"/>
              <a:t>Vuković</a:t>
            </a:r>
            <a:r>
              <a:rPr lang="en-US" sz="1800" b="1" dirty="0"/>
              <a:t>, I. </a:t>
            </a:r>
            <a:r>
              <a:rPr lang="en-US" sz="1800" b="1" dirty="0" err="1"/>
              <a:t>Milošević</a:t>
            </a:r>
            <a:r>
              <a:rPr sz="1800" dirty="0"/>
              <a:t>: Integration of artificial neural networks into </a:t>
            </a:r>
            <a:r>
              <a:rPr sz="1800" dirty="0" err="1"/>
              <a:t>modelling</a:t>
            </a:r>
            <a:r>
              <a:rPr sz="1800" dirty="0"/>
              <a:t> Morava River System water quality, XXVI International Conference: Ecological Truth and Environmental Research – EcoTER’19 , </a:t>
            </a:r>
            <a:r>
              <a:rPr sz="1800" dirty="0" err="1"/>
              <a:t>Borsko</a:t>
            </a:r>
            <a:r>
              <a:rPr sz="1800" dirty="0"/>
              <a:t> </a:t>
            </a:r>
            <a:r>
              <a:rPr sz="1800" dirty="0" err="1"/>
              <a:t>jezero</a:t>
            </a:r>
            <a:r>
              <a:rPr sz="1800" dirty="0"/>
              <a:t>, Serbia, ISBN: 978-86-6305-097-6, 18.06.2019 - 21.06.2019, pp. 129 – 134</a:t>
            </a:r>
            <a:endParaRPr sz="1800" noProof="1"/>
          </a:p>
          <a:p>
            <a:pPr lvl="1">
              <a:defRPr lang="en-US"/>
            </a:pPr>
            <a:r>
              <a:rPr lang="en-US" sz="1800" b="1" dirty="0"/>
              <a:t>N. </a:t>
            </a:r>
            <a:r>
              <a:rPr lang="en-US" sz="1800" b="1" dirty="0" err="1"/>
              <a:t>Milijić</a:t>
            </a:r>
            <a:r>
              <a:rPr lang="en-US" sz="1800" b="1" dirty="0"/>
              <a:t>, D. </a:t>
            </a:r>
            <a:r>
              <a:rPr lang="en-US" sz="1800" b="1" dirty="0" err="1"/>
              <a:t>Bogdanović</a:t>
            </a:r>
            <a:r>
              <a:rPr lang="en-US" sz="1800" b="1" dirty="0"/>
              <a:t>, I. </a:t>
            </a:r>
            <a:r>
              <a:rPr lang="en-US" sz="1800" b="1" dirty="0" err="1"/>
              <a:t>Nikolić</a:t>
            </a:r>
            <a:r>
              <a:rPr sz="1800" dirty="0"/>
              <a:t>: Projects in industry 4.0 framework and its effects on occupational safety, 5th IPMA SENET Project Management Conference (SENET2019): Challenges of Growing Economies, Belgrade, Serbia, ISBN:  978-94-6252-861-1, 19.05.2019 - 21.05.2019, pp. 92 – 97</a:t>
            </a:r>
          </a:p>
          <a:p>
            <a:pPr lvl="1">
              <a:defRPr lang="en-US"/>
            </a:pPr>
            <a:r>
              <a:rPr lang="en-US" sz="1800" b="1" dirty="0"/>
              <a:t>D. </a:t>
            </a:r>
            <a:r>
              <a:rPr lang="en-US" sz="1800" b="1" dirty="0" err="1"/>
              <a:t>Marilović</a:t>
            </a:r>
            <a:r>
              <a:rPr lang="en-US" sz="1800" b="1" dirty="0"/>
              <a:t>, D. </a:t>
            </a:r>
            <a:r>
              <a:rPr lang="en-US" sz="1800" b="1" dirty="0" err="1"/>
              <a:t>Tanikić</a:t>
            </a:r>
            <a:r>
              <a:rPr sz="1800" dirty="0"/>
              <a:t>: Prediction of results of flotation process using artificial neural networks, The 51 </a:t>
            </a:r>
            <a:r>
              <a:rPr sz="1800" dirty="0" err="1"/>
              <a:t>st</a:t>
            </a:r>
            <a:r>
              <a:rPr sz="1800" dirty="0"/>
              <a:t> International October Conference on Mining and Metallurgy, </a:t>
            </a:r>
            <a:r>
              <a:rPr sz="1800" dirty="0" err="1"/>
              <a:t>Bor</a:t>
            </a:r>
            <a:r>
              <a:rPr sz="1800" dirty="0"/>
              <a:t> Lake, </a:t>
            </a:r>
            <a:r>
              <a:rPr sz="1800" dirty="0" err="1"/>
              <a:t>Bor</a:t>
            </a:r>
            <a:r>
              <a:rPr sz="1800" dirty="0"/>
              <a:t>, Serbia, ISBN: 978-86-6305-101-0, 16.10.2019 - 19.10.2019, pp. 230 – 233</a:t>
            </a:r>
            <a:endParaRPr sz="1800" noProof="1"/>
          </a:p>
          <a:p>
            <a:pPr lvl="1">
              <a:defRPr lang="en-US"/>
            </a:pPr>
            <a:r>
              <a:rPr sz="1800" dirty="0"/>
              <a:t>D. </a:t>
            </a:r>
            <a:r>
              <a:rPr sz="1800" dirty="0" err="1"/>
              <a:t>Karabašević</a:t>
            </a:r>
            <a:r>
              <a:rPr sz="1800" dirty="0"/>
              <a:t>, </a:t>
            </a:r>
            <a:r>
              <a:rPr lang="en-US" sz="1800" b="1" dirty="0"/>
              <a:t>D. </a:t>
            </a:r>
            <a:r>
              <a:rPr lang="en-US" sz="1800" b="1" dirty="0" err="1"/>
              <a:t>Stanujkić</a:t>
            </a:r>
            <a:r>
              <a:rPr lang="en-US" sz="1800" b="1" dirty="0"/>
              <a:t>,</a:t>
            </a:r>
            <a:r>
              <a:rPr sz="1800" dirty="0"/>
              <a:t> G. </a:t>
            </a:r>
            <a:r>
              <a:rPr sz="1800" dirty="0" err="1"/>
              <a:t>Popović</a:t>
            </a:r>
            <a:r>
              <a:rPr sz="1800" dirty="0"/>
              <a:t>: Security Aspects of Cloud Computing, International Scientific &amp; Professional Conference </a:t>
            </a:r>
            <a:r>
              <a:rPr sz="1800" dirty="0" err="1"/>
              <a:t>MEFkon</a:t>
            </a:r>
            <a:r>
              <a:rPr sz="1800" dirty="0"/>
              <a:t> 2020 - Innovation as the initiator of development “ Innovations as the Key to Business Success”, Beograd, Serbia, ISBN: 978-86-84531-49-2, 03.12.2020 - 03.12.2020, pp. 29 – 34</a:t>
            </a:r>
            <a:endParaRPr sz="1800" noProof="1"/>
          </a:p>
          <a:p>
            <a:pPr lvl="1">
              <a:defRPr lang="en-US"/>
            </a:pPr>
            <a:endParaRPr sz="1800" noProof="1"/>
          </a:p>
          <a:p>
            <a:pPr marL="457200" lvl="1" indent="0">
              <a:buNone/>
              <a:defRPr lang="en-US"/>
            </a:pPr>
            <a:endParaRPr sz="1800" noProof="1"/>
          </a:p>
          <a:p>
            <a:pPr lvl="1">
              <a:defRPr lang="en-US"/>
            </a:pPr>
            <a:endParaRPr sz="1800" noProof="1"/>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ChangeArrowheads="1"/>
            <a:extLst>
              <a:ext uri="smNativeData">
                <pr:smNativeData xmlns:pr="smNativeData" xmlns:p14="http://schemas.microsoft.com/office/powerpoint/2010/main" xmlns="" val="SMDATA_16_cqBoYBMAAAAlAAAAZAAAAA0AAAAAkAAAAEgAAACQAAAASAAAAAAAAAAB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W5vVBf///wEAAAAAAAAAAAAAAAAAAAAAAAAAAAAAAAAAAAAAAAAAAAAAAAJ/f38A5+bmA8zMzADAwP8Af39/AAAAAAAAAAAAAAAAAAAAAAAAAAAAIQAAABgAAAAUAAAAKAUAAD8CAADYRQAAZwoAABAAAAAmAAAACAAAAAAAAAAAAAAA"/>
              </a:ext>
            </a:extLst>
          </p:cNvSpPr>
          <p:nvPr>
            <p:ph type="title"/>
          </p:nvPr>
        </p:nvSpPr>
        <p:spPr/>
        <p:txBody>
          <a:bodyPr/>
          <a:lstStyle/>
          <a:p>
            <a:pPr>
              <a:defRPr lang="en-US"/>
            </a:pPr>
            <a:r>
              <a:rPr noProof="1"/>
              <a:t>Publikacije istraživača iz oblasti I4.0 na TF Bor (2019-2021):</a:t>
            </a:r>
          </a:p>
        </p:txBody>
      </p:sp>
      <p:sp>
        <p:nvSpPr>
          <p:cNvPr id="3" name="Content Placeholder 2"/>
          <p:cNvSpPr>
            <a:spLocks noGrp="1" noChangeArrowheads="1"/>
            <a:extLst>
              <a:ext uri="smNativeData">
                <pr:smNativeData xmlns:pr="smNativeData" xmlns:p14="http://schemas.microsoft.com/office/powerpoint/2010/main" xmlns="" val="SMDATA_16_cqBoYBMAAAAlAAAAZAAAAA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W5vVBf///wEAAAAAAAAAAAAAAAAAAAAAAAAAAAAAAAAAAAAAAAAAAAAAAAJ/f38A5+bmA8zMzADAwP8Af39/AAAAAAAAAAAAAAAAAAAAAAAAAAAAIQAAABgAAAAUAAAAKAUAADsLAADYRQAAACYAABAAAAAmAAAACAAAAAAgAAAAAAAA"/>
              </a:ext>
            </a:extLst>
          </p:cNvSpPr>
          <p:nvPr>
            <p:ph type="body" idx="1"/>
          </p:nvPr>
        </p:nvSpPr>
        <p:spPr/>
        <p:txBody>
          <a:bodyPr vert="horz" wrap="square" lIns="91440" tIns="45720" rIns="91440" bIns="45720" numCol="1" anchor="t">
            <a:prstTxWarp prst="textNoShape">
              <a:avLst/>
            </a:prstTxWarp>
          </a:bodyPr>
          <a:lstStyle/>
          <a:p>
            <a:pPr marL="228600" lvl="1">
              <a:spcBef>
                <a:spcPts val="1000"/>
              </a:spcBef>
              <a:defRPr lang="en-US"/>
            </a:pPr>
            <a:r>
              <a:rPr sz="1900" noProof="1"/>
              <a:t>Publikacije iz kategorije M34:</a:t>
            </a:r>
          </a:p>
          <a:p>
            <a:pPr marL="685800" lvl="2">
              <a:spcBef>
                <a:spcPts val="1000"/>
              </a:spcBef>
              <a:defRPr lang="en-US"/>
            </a:pPr>
            <a:r>
              <a:rPr lang="en-US" sz="1900" b="1" dirty="0"/>
              <a:t>D. </a:t>
            </a:r>
            <a:r>
              <a:rPr lang="en-US" sz="1900" b="1" dirty="0" err="1"/>
              <a:t>Riznić</a:t>
            </a:r>
            <a:r>
              <a:rPr lang="en-US" sz="1900" b="1" dirty="0"/>
              <a:t>, A. </a:t>
            </a:r>
            <a:r>
              <a:rPr lang="en-US" sz="1900" b="1" dirty="0" err="1"/>
              <a:t>Jevtić</a:t>
            </a:r>
            <a:r>
              <a:rPr lang="en-US" sz="1900" b="1" dirty="0"/>
              <a:t>, </a:t>
            </a:r>
            <a:r>
              <a:rPr sz="1900" dirty="0"/>
              <a:t>A. </a:t>
            </a:r>
            <a:r>
              <a:rPr sz="1900" dirty="0" err="1"/>
              <a:t>Dukić</a:t>
            </a:r>
            <a:r>
              <a:rPr sz="1900" dirty="0"/>
              <a:t>: „The importance of the fourth industrial revolution for the development of a green economy“, , INTERNATIONAL SCIENTIFIC CONFERENCE THE FOURTH INDUSTRIAL REVOLUTION - THE IMPORTANCE FOR GREEN ECONOMY PROGRESS AND ENVIRONMENTAL PROTECTION, Beograd, Serbia, ISBN: 978-86-89061-13-0 , 16.09.2020 - 18.09.2020, pp. 39 - 41</a:t>
            </a:r>
          </a:p>
          <a:p>
            <a:pPr marL="685800" lvl="2">
              <a:spcBef>
                <a:spcPts val="1000"/>
              </a:spcBef>
              <a:defRPr lang="en-US"/>
            </a:pPr>
            <a:r>
              <a:rPr sz="1900" dirty="0"/>
              <a:t>G. </a:t>
            </a:r>
            <a:r>
              <a:rPr sz="1900" dirty="0" err="1"/>
              <a:t>Popović</a:t>
            </a:r>
            <a:r>
              <a:rPr sz="1900" dirty="0"/>
              <a:t>, K. </a:t>
            </a:r>
            <a:r>
              <a:rPr sz="1900" dirty="0" err="1"/>
              <a:t>Darjan</a:t>
            </a:r>
            <a:r>
              <a:rPr sz="1900" dirty="0"/>
              <a:t>, </a:t>
            </a:r>
            <a:r>
              <a:rPr lang="en-US" sz="1900" b="1" dirty="0"/>
              <a:t>D. </a:t>
            </a:r>
            <a:r>
              <a:rPr lang="en-US" sz="1900" b="1" dirty="0" err="1"/>
              <a:t>Stanujkić</a:t>
            </a:r>
            <a:r>
              <a:rPr lang="en-US" sz="1900" b="1" dirty="0"/>
              <a:t>:</a:t>
            </a:r>
            <a:r>
              <a:rPr sz="1900" dirty="0"/>
              <a:t> Application of the artificial neural network using particle swarm optimization algorithm in the detection of the intrusion in cloud computing, Publisher: International Scientific &amp; Professional Conference </a:t>
            </a:r>
            <a:r>
              <a:rPr sz="1900" dirty="0" err="1"/>
              <a:t>MEFkon</a:t>
            </a:r>
            <a:r>
              <a:rPr sz="1900" dirty="0"/>
              <a:t> 2020, ISBN 978-86-84531-51-5, 2020</a:t>
            </a:r>
          </a:p>
          <a:p>
            <a:pPr marL="685800" lvl="2">
              <a:spcBef>
                <a:spcPts val="1000"/>
              </a:spcBef>
              <a:defRPr lang="en-US"/>
            </a:pPr>
            <a:r>
              <a:rPr sz="1900" dirty="0"/>
              <a:t>D. </a:t>
            </a:r>
            <a:r>
              <a:rPr sz="1900" dirty="0" err="1"/>
              <a:t>Karabašević</a:t>
            </a:r>
            <a:r>
              <a:rPr sz="1900" dirty="0"/>
              <a:t>, G. </a:t>
            </a:r>
            <a:r>
              <a:rPr sz="1900" dirty="0" err="1"/>
              <a:t>Popović</a:t>
            </a:r>
            <a:r>
              <a:rPr sz="1900" dirty="0"/>
              <a:t>, </a:t>
            </a:r>
            <a:r>
              <a:rPr lang="en-US" sz="1900" b="1" dirty="0"/>
              <a:t>D. </a:t>
            </a:r>
            <a:r>
              <a:rPr lang="en-US" sz="1900" b="1" dirty="0" err="1"/>
              <a:t>Stanujkić</a:t>
            </a:r>
            <a:r>
              <a:rPr lang="en-US" sz="1900" b="1" dirty="0"/>
              <a:t>:</a:t>
            </a:r>
            <a:r>
              <a:rPr sz="1900" dirty="0"/>
              <a:t> Utilization of artificial intelligence techniques and machine learning in software engineering, Publisher: International Scientific &amp; Professional Conference </a:t>
            </a:r>
            <a:r>
              <a:rPr sz="1900" dirty="0" err="1"/>
              <a:t>MEFkon</a:t>
            </a:r>
            <a:r>
              <a:rPr sz="1900" dirty="0"/>
              <a:t> 2020 , ISBN 978-86-84531-51-5, 2020</a:t>
            </a:r>
          </a:p>
          <a:p>
            <a:pPr marL="685800" lvl="2">
              <a:spcBef>
                <a:spcPts val="1000"/>
              </a:spcBef>
              <a:defRPr lang="en-US"/>
            </a:pPr>
            <a:r>
              <a:rPr sz="1900" dirty="0"/>
              <a:t>D. </a:t>
            </a:r>
            <a:r>
              <a:rPr sz="1900" dirty="0" err="1"/>
              <a:t>Karabašević</a:t>
            </a:r>
            <a:r>
              <a:rPr lang="en-US" sz="1900" b="1" dirty="0"/>
              <a:t>, D. </a:t>
            </a:r>
            <a:r>
              <a:rPr lang="en-US" sz="1900" b="1" dirty="0" err="1"/>
              <a:t>Stanujkić</a:t>
            </a:r>
            <a:r>
              <a:rPr lang="en-US" sz="1900" b="1" dirty="0"/>
              <a:t>,</a:t>
            </a:r>
            <a:r>
              <a:rPr sz="1900" dirty="0"/>
              <a:t> G. </a:t>
            </a:r>
            <a:r>
              <a:rPr sz="1900" dirty="0" err="1"/>
              <a:t>Popović</a:t>
            </a:r>
            <a:r>
              <a:rPr sz="1900" dirty="0"/>
              <a:t>: Using recurrent neural network to improve online learning, Beograd, Serbia, ISBN: 978-86-89465-56-3, 28.10.2020 - 29.10.2020, pp. 147 - 149</a:t>
            </a:r>
          </a:p>
          <a:p>
            <a:pPr marL="457200" lvl="2" indent="0">
              <a:spcBef>
                <a:spcPts val="1000"/>
              </a:spcBef>
              <a:buNone/>
              <a:defRPr lang="en-US"/>
            </a:pPr>
            <a:endParaRPr sz="1900" noProof="1"/>
          </a:p>
          <a:p>
            <a:pPr>
              <a:defRPr lang="en-US"/>
            </a:pPr>
            <a:endParaRPr sz="1900" noProof="1"/>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ChangeArrowheads="1"/>
            <a:extLst>
              <a:ext uri="smNativeData">
                <pr:smNativeData xmlns:pr="smNativeData" xmlns:p14="http://schemas.microsoft.com/office/powerpoint/2010/main" xmlns="" val="SMDATA_16_cqBoYBMAAAAlAAAAZAAAAA0AAAAAkAAAAEgAAACQAAAASAAAAAAAAAAB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Gc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W5vVBf///wEAAAAAAAAAAAAAAAAAAAAAAAAAAAAAAAAAAAAAAAAAAAAAAAJ/f38A5+bmA8zMzADAwP8Af39/AAAAAAAAAAAAAAAAAAAAAAAAAAAAIQAAABgAAAAUAAAAKAUAAD8CAADYRQAAZwoAABAAAAAmAAAACAAAAAAAAAAAAAAA"/>
              </a:ext>
            </a:extLst>
          </p:cNvSpPr>
          <p:nvPr>
            <p:ph type="title"/>
          </p:nvPr>
        </p:nvSpPr>
        <p:spPr/>
        <p:txBody>
          <a:bodyPr/>
          <a:lstStyle/>
          <a:p>
            <a:pPr>
              <a:defRPr lang="en-US"/>
            </a:pPr>
            <a:r>
              <a:rPr noProof="1"/>
              <a:t>Publikacije istraživača iz oblasti I4.0 na TF Bor (2019-2021):</a:t>
            </a:r>
          </a:p>
        </p:txBody>
      </p:sp>
      <p:sp>
        <p:nvSpPr>
          <p:cNvPr id="3" name="Content Placeholder 2"/>
          <p:cNvSpPr>
            <a:spLocks noGrp="1" noChangeArrowheads="1"/>
            <a:extLst>
              <a:ext uri="smNativeData">
                <pr:smNativeData xmlns:pr="smNativeData" xmlns:p14="http://schemas.microsoft.com/office/powerpoint/2010/main" xmlns="" val="SMDATA_16_cqBoYBMAAAAlAAAAZAAAAA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W5vVBf///wEAAAAAAAAAAAAAAAAAAAAAAAAAAAAAAAAAAAAAAAAAAAAAAAJ/f38A5+bmA8zMzADAwP8Af39/AAAAAAAAAAAAAAAAAAAAAAAAAAAAIQAAABgAAAAUAAAAKAUAADsLAADYRQAAACYAABAAAAAmAAAACAAAAAAAAAAAAAAA"/>
              </a:ext>
            </a:extLst>
          </p:cNvSpPr>
          <p:nvPr>
            <p:ph type="body" idx="1"/>
          </p:nvPr>
        </p:nvSpPr>
        <p:spPr/>
        <p:txBody>
          <a:bodyPr/>
          <a:lstStyle/>
          <a:p>
            <a:pPr marL="228600" lvl="1">
              <a:spcBef>
                <a:spcPts val="1000"/>
              </a:spcBef>
              <a:defRPr lang="en-US"/>
            </a:pPr>
            <a:r>
              <a:rPr noProof="1"/>
              <a:t>Publikacije iz kategorije M51:</a:t>
            </a:r>
          </a:p>
          <a:p>
            <a:pPr marL="685800" lvl="2">
              <a:spcBef>
                <a:spcPts val="1000"/>
              </a:spcBef>
              <a:defRPr lang="en-US"/>
            </a:pPr>
            <a:r>
              <a:rPr lang="en-US" b="1"/>
              <a:t>N. Vušović,</a:t>
            </a:r>
            <a:r>
              <a:t> M. Vlahović, M. Ljubojev, M. Vlahović, D. Kržanović: SOFTWARE SOLUTION FOR THE MINE SUBSIDENCE PREDICTION BASED ON THE STOCHASTIC METHOD INTEGRATED WITH THE GIS, Mining and Metallurgy Engineering Bor, Vol. 1-2 /2020, pp. 1 - 16, 2020</a:t>
            </a:r>
          </a:p>
          <a:p>
            <a:pPr marL="685800" lvl="2">
              <a:spcBef>
                <a:spcPts val="1000"/>
              </a:spcBef>
              <a:defRPr lang="en-US"/>
            </a:pPr>
            <a:r>
              <a:t>G. Popović, </a:t>
            </a:r>
            <a:r>
              <a:rPr lang="en-US" b="1"/>
              <a:t>D. Stanujkić, </a:t>
            </a:r>
            <a:r>
              <a:t>D. Karabašević, </a:t>
            </a:r>
            <a:r>
              <a:rPr lang="en-US" b="1"/>
              <a:t>Z. Štirbanović:</a:t>
            </a:r>
            <a:r>
              <a:t> Model for ore deposits selection by using the fuzzy TOPSIS method, Journal of Mining and Metallurgy, Section A: Mining, Vol. 56 A, No. 1, pp. 59 - 71, 2020</a:t>
            </a:r>
          </a:p>
          <a:p>
            <a:pPr marL="685800" lvl="2">
              <a:spcBef>
                <a:spcPts val="1000"/>
              </a:spcBef>
              <a:defRPr lang="en-US"/>
            </a:pPr>
            <a:r>
              <a:rPr lang="en-US" b="1"/>
              <a:t>D. Stanujkić,</a:t>
            </a:r>
            <a:r>
              <a:t> D. Karabašević, F. Smarandache, G. Popović: A novel approach for assesing the reliability of data contained in a single valued neutrosophic number and its application in multiple criteria decision making, International Journal of Neutrosophic Science, ISSN 2692-6148, Vol. 11, No. 1, pp. 22 - 29, 2020</a:t>
            </a:r>
            <a:endParaRPr noProof="1"/>
          </a:p>
          <a:p>
            <a:pPr>
              <a:defRPr lang="en-US"/>
            </a:pPr>
            <a:endParaRPr noProof="1"/>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ChangeArrowheads="1"/>
            <a:extLst>
              <a:ext uri="smNativeData">
                <pr:smNativeData xmlns:pr="smNativeData" xmlns:p14="http://schemas.microsoft.com/office/powerpoint/2010/main" xmlns="" val="SMDATA_16_cqBoYBMAAAAlAAAAZAAAAA0AAAAAkAAAAEgAAACQAAAASAAAAAAAAAAB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W5vVBf///wEAAAAAAAAAAAAAAAAAAAAAAAAAAAAAAAAAAAAAAAAAAAAAAAJ/f38A5+bmA8zMzADAwP8Af39/AAAAAAAAAAAAAAAAAAAAAAAAAAAAIQAAABgAAAAUAAAAKAUAAD8CAADYRQAAZwoAABAAAAAmAAAACAAAAAAAAAAAAAAA"/>
              </a:ext>
            </a:extLst>
          </p:cNvSpPr>
          <p:nvPr>
            <p:ph type="title"/>
          </p:nvPr>
        </p:nvSpPr>
        <p:spPr/>
        <p:txBody>
          <a:bodyPr/>
          <a:lstStyle/>
          <a:p>
            <a:pPr>
              <a:defRPr lang="en-US"/>
            </a:pPr>
            <a:r>
              <a:rPr noProof="1"/>
              <a:t>Digitalizacija aktivnosti NiR-a</a:t>
            </a:r>
          </a:p>
        </p:txBody>
      </p:sp>
      <p:sp>
        <p:nvSpPr>
          <p:cNvPr id="3" name="Content Placeholder 2"/>
          <p:cNvSpPr>
            <a:spLocks noGrp="1" noChangeArrowheads="1"/>
            <a:extLst>
              <a:ext uri="smNativeData">
                <pr:smNativeData xmlns:pr="smNativeData" xmlns:p14="http://schemas.microsoft.com/office/powerpoint/2010/main" xmlns="" val="SMDATA_16_cqBoYBMAAAAlAAAAZAAAAA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Gc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W5vVBf///wEAAAAAAAAAAAAAAAAAAAAAAAAAAAAAAAAAAAAAAAAAAAAAAAJ/f38A5+bmA8zMzADAwP8Af39/AAAAAAAAAAAAAAAAAAAAAAAAAAAAIQAAABgAAAAUAAAAKAUAADsLAADYRQAAACYAABAAAAAmAAAACAAAAAAAAAAAAAAA"/>
              </a:ext>
            </a:extLst>
          </p:cNvSpPr>
          <p:nvPr>
            <p:ph type="body" idx="1"/>
          </p:nvPr>
        </p:nvSpPr>
        <p:spPr/>
        <p:txBody>
          <a:bodyPr/>
          <a:lstStyle/>
          <a:p>
            <a:pPr>
              <a:defRPr lang="en-US"/>
            </a:pPr>
            <a:r>
              <a:rPr noProof="1"/>
              <a:t>Digitalizacija rezultata NIR – istraživača sa TF Bor</a:t>
            </a:r>
          </a:p>
          <a:p>
            <a:pPr lvl="1">
              <a:defRPr lang="en-US"/>
            </a:pPr>
            <a:r>
              <a:rPr noProof="1"/>
              <a:t>Digitalni repozitorijum TF Bor, urađen prema standardima i u saradnji sa RCUB Univerziteta u Beogradu (</a:t>
            </a:r>
            <a:r>
              <a:rPr noProof="1">
                <a:hlinkClick r:id="rId2"/>
              </a:rPr>
              <a:t>https://biblioteka.tfbor.bg.ac.rs/</a:t>
            </a:r>
            <a:r>
              <a:rPr noProof="1"/>
              <a:t> )</a:t>
            </a:r>
          </a:p>
          <a:p>
            <a:pPr>
              <a:defRPr lang="en-US"/>
            </a:pPr>
            <a:r>
              <a:rPr noProof="1"/>
              <a:t>Časopisi JMM - Section B: Metallurgy </a:t>
            </a:r>
            <a:r>
              <a:rPr lang="sr-Latn-RS" noProof="1" smtClean="0"/>
              <a:t>i</a:t>
            </a:r>
            <a:r>
              <a:rPr noProof="1" smtClean="0"/>
              <a:t> </a:t>
            </a:r>
            <a:r>
              <a:rPr noProof="1"/>
              <a:t>SJM – od 2012. godine koriste „</a:t>
            </a:r>
            <a:r>
              <a:rPr lang="en-GB" dirty="0"/>
              <a:t>ASSISTANT system for journals online editing and publishing</a:t>
            </a:r>
            <a:r>
              <a:rPr noProof="1"/>
              <a:t>“</a:t>
            </a:r>
          </a:p>
          <a:p>
            <a:pPr>
              <a:defRPr lang="en-US"/>
            </a:pPr>
            <a:r>
              <a:rPr noProof="1"/>
              <a:t>Tokom 2020. godine, izazvano COVID 19 pandemijom, konferencija IMCSM je organizovana online. U 2021. online će biti organizovane konferencije IOC2021 i IMSCM2021, dok će konferencija IMPRC2021 imati deo aktivnosti organizovan online.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ChangeArrowheads="1"/>
            <a:extLst>
              <a:ext uri="smNativeData">
                <pr:smNativeData xmlns:pr="smNativeData" xmlns:p14="http://schemas.microsoft.com/office/powerpoint/2010/main" xmlns="" val="SMDATA_16_cqBoYBMAAAAlAAAAZAAAAA0AAAAAkAAAAEgAAACQAAAASAAAAAAAAAAB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Pn///8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W5vVBf///wEAAAAAAAAAAAAAAAAAAAAAAAAAAAAAAAAAAAAAAAAAAAAAAAJ/f38A5+bmA8zMzADAwP8Af39/AAAAAAAAAAAAAAAAAAAAAAAAAAAAIQAAABgAAAAUAAAAKAUAAD8CAADYRQAAZwoAABAAAAAmAAAACAAAAAAgAAAAAAAA"/>
              </a:ext>
            </a:extLst>
          </p:cNvSpPr>
          <p:nvPr>
            <p:ph type="title"/>
          </p:nvPr>
        </p:nvSpPr>
        <p:spPr/>
        <p:txBody>
          <a:bodyPr vert="horz" wrap="square" lIns="91440" tIns="45720" rIns="91440" bIns="45720" numCol="1" anchor="ctr">
            <a:prstTxWarp prst="textNoShape">
              <a:avLst/>
            </a:prstTxWarp>
          </a:bodyPr>
          <a:lstStyle/>
          <a:p>
            <a:pPr>
              <a:defRPr lang="en-US"/>
            </a:pPr>
            <a:r>
              <a:rPr sz="3500" b="1" noProof="1"/>
              <a:t>Uporedni prikaz broja domaćih, međunarodnih i projekata sa privredom, u periodu 2007-2020:</a:t>
            </a:r>
          </a:p>
        </p:txBody>
      </p:sp>
      <p:sp>
        <p:nvSpPr>
          <p:cNvPr id="3" name="Content Placeholder 2"/>
          <p:cNvSpPr>
            <a:spLocks noGrp="1" noChangeArrowheads="1"/>
            <a:extLst>
              <a:ext uri="smNativeData">
                <pr:smNativeData xmlns:pr="smNativeData" xmlns:p14="http://schemas.microsoft.com/office/powerpoint/2010/main" xmlns="" val="SMDATA_16_cqBoYBMAAAAlAAAAZAAAAA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Pb///8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W5vVBf///wEAAAAAAAAAAAAAAAAAAAAAAAAAAAAAAAAAAAAAAAAAAAAAAAJ/f38A5+bmA8zMzADAwP8Af39/AAAAAAAAAAAAAAAAAAAAAAAAAAAAIQAAABgAAAAUAAAAKAUAADsLAADYRQAAACYAABAAAAAmAAAACAAAAAAAAAAAAAAA"/>
              </a:ext>
            </a:extLst>
          </p:cNvSpPr>
          <p:nvPr>
            <p:ph type="body" idx="1"/>
          </p:nvPr>
        </p:nvSpPr>
        <p:spPr/>
        <p:txBody>
          <a:bodyPr/>
          <a:lstStyle/>
          <a:p>
            <a:pPr>
              <a:defRPr lang="en-US"/>
            </a:pPr>
            <a:endParaRPr/>
          </a:p>
        </p:txBody>
      </p:sp>
      <p:pic>
        <p:nvPicPr>
          <p:cNvPr id="4" name="Chart 1"/>
          <p:cNvPicPr>
            <a:extLst>
              <a:ext uri="smNativeData">
                <pr:smNativeData xmlns:pr="smNativeData" xmlns:p14="http://schemas.microsoft.com/office/powerpoint/2010/main" xmlns="" val="SMDATA_18_cqBoYBMAAAAlAAAAEQAAAA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AAAAAAAAAAAAAAAAAAAAAAAAAABkAAAAZAAAAAAAAAAjAAAABAAAAGQAAAAXAAAAFAAAAAAAAAAAAAAA/38AAP9/AAAAAAAACQAAAAQAAAAAAAAADAAAABAAAAAAAAAAAAAAAAA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Fub1QX///8BAAAAAAAAAAAAAAAAAAAAAAAAAAAAAAAAAAAAAAAAAAAAAAACf39/AOfm5gPMzMwAwMD/AH9/fwAAAAAAAAAAAAAAAAD///8AAAAAACEAAAAYAAAAFAAAAKgFAAA7CwAApS4AAHQlAAAQAAAAJgAAAAgAAAD//////////w=="/>
              </a:ext>
            </a:extLst>
          </p:cNvPicPr>
          <p:nvPr/>
        </p:nvPicPr>
        <p:blipFill>
          <a:blip r:embed="rId2"/>
          <a:stretch>
            <a:fillRect/>
          </a:stretch>
        </p:blipFill>
        <p:spPr>
          <a:xfrm>
            <a:off x="919480" y="1825625"/>
            <a:ext cx="6663055" cy="4262755"/>
          </a:xfrm>
          <a:prstGeom prst="rect">
            <a:avLst/>
          </a:prstGeom>
          <a:noFill/>
          <a:ln>
            <a:noFill/>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ChangeArrowheads="1"/>
            <a:extLst>
              <a:ext uri="smNativeData">
                <pr:smNativeData xmlns:pr="smNativeData" xmlns:p14="http://schemas.microsoft.com/office/powerpoint/2010/main" xmlns="" val="SMDATA_16_cqBoYBMAAAAlAAAAZAAAAA0AAAAAkAAAAEgAAACQAAAASAAAAAAAAAAB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Gc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W5vVBf///wEAAAAAAAAAAAAAAAAAAAAAAAAAAAAAAAAAAAAAAAAAAAAAAAJ/f38A5+bmA8zMzADAwP8Af39/AAAAAAAAAAAAAAAAAAAAAAAAAAAAIQAAABgAAAAUAAAAKAUAAD8CAADYRQAAZwoAABAAAAAmAAAACAAAAAAgAAAAAAAA"/>
              </a:ext>
            </a:extLst>
          </p:cNvSpPr>
          <p:nvPr>
            <p:ph type="title"/>
          </p:nvPr>
        </p:nvSpPr>
        <p:spPr/>
        <p:txBody>
          <a:bodyPr vert="horz" wrap="square" lIns="91440" tIns="45720" rIns="91440" bIns="45720" numCol="1" anchor="ctr">
            <a:prstTxWarp prst="textNoShape">
              <a:avLst/>
            </a:prstTxWarp>
          </a:bodyPr>
          <a:lstStyle/>
          <a:p>
            <a:pPr>
              <a:defRPr lang="en-US"/>
            </a:pPr>
            <a:r>
              <a:rPr sz="3500" b="1" noProof="1"/>
              <a:t>Uporedni prikaz radova istraživača sa TF Bor, publikovanih u domaćim i međunarodnim časopisima (2007 – 2020):</a:t>
            </a:r>
          </a:p>
        </p:txBody>
      </p:sp>
      <p:sp>
        <p:nvSpPr>
          <p:cNvPr id="3" name="Content Placeholder 2"/>
          <p:cNvSpPr>
            <a:spLocks noGrp="1" noChangeArrowheads="1"/>
            <a:extLst>
              <a:ext uri="smNativeData">
                <pr:smNativeData xmlns:pr="smNativeData" xmlns:p14="http://schemas.microsoft.com/office/powerpoint/2010/main" xmlns="" val="SMDATA_16_cqBoYBMAAAAlAAAAZAAAAA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Pb///8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W5vVBf///wEAAAAAAAAAAAAAAAAAAAAAAAAAAAAAAAAAAAAAAAAAAAAAAAJ/f38A5+bmA8zMzADAwP8Af39/AAAAAAAAAAAAAAAAAAAAAAAAAAAAIQAAABgAAAAUAAAAKAUAADsLAADYRQAAACYAABAAAAAmAAAACAAAAAAAAAAAAAAA"/>
              </a:ext>
            </a:extLst>
          </p:cNvSpPr>
          <p:nvPr>
            <p:ph type="body" idx="1"/>
          </p:nvPr>
        </p:nvSpPr>
        <p:spPr/>
        <p:txBody>
          <a:bodyPr/>
          <a:lstStyle/>
          <a:p>
            <a:pPr>
              <a:defRPr lang="en-US"/>
            </a:pPr>
            <a:endParaRPr dirty="0"/>
          </a:p>
        </p:txBody>
      </p:sp>
      <p:pic>
        <p:nvPicPr>
          <p:cNvPr id="4" name="Chart 1"/>
          <p:cNvPicPr>
            <a:extLst>
              <a:ext uri="smNativeData">
                <pr:smNativeData xmlns:pr="smNativeData" xmlns:p14="http://schemas.microsoft.com/office/powerpoint/2010/main" xmlns="" val="SMDATA_18_cqBoYBMAAAAlAAAAEQAAAA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AAAAAAAAAAAAAAAAAAAAAAAAAABkAAAAZAAAAAAAAAAjAAAABAAAAGQAAAAXAAAAFAAAAAAAAAAAAAAA/38AAP9/AAAAAAAACQAAAAQAAAAAAAAADAAAABAAAAAAAAAAAAAAAAA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Fub1QX///8BAAAAAAAAAAAAAAAAAAAAAAAAAAAAAAAAAAAAAAAAAAAAAAACf39/AOfm5gPMzMwAwMD/AH9/fwAAAAAAAAAAAAAAAAD///8AAAAAACEAAAAYAAAAFAAAAOEGAADCCwAADjYAAAAmAAAQAAAAJgAAAAgAAAD//////////w=="/>
              </a:ext>
            </a:extLst>
          </p:cNvPicPr>
          <p:nvPr/>
        </p:nvPicPr>
        <p:blipFill>
          <a:blip r:embed="rId2"/>
          <a:stretch>
            <a:fillRect/>
          </a:stretch>
        </p:blipFill>
        <p:spPr>
          <a:xfrm>
            <a:off x="1118235" y="1911350"/>
            <a:ext cx="7668895" cy="4265930"/>
          </a:xfrm>
          <a:prstGeom prst="rect">
            <a:avLst/>
          </a:prstGeom>
          <a:noFill/>
          <a:ln>
            <a:noFill/>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ChangeArrowheads="1"/>
            <a:extLst>
              <a:ext uri="smNativeData">
                <pr:smNativeData xmlns:pr="smNativeData" xmlns:p14="http://schemas.microsoft.com/office/powerpoint/2010/main" xmlns="" val="SMDATA_16_cqBoYBMAAAAlAAAAZAAAAA0AAAAAkAAAAEgAAACQAAAASAAAAAAAAAAB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W5vVBf///wEAAAAAAAAAAAAAAAAAAAAAAAAAAAAAAAAAAAAAAAAAAAAAAAJ/f38A5+bmA8zMzADAwP8Af39/AAAAAAAAAAAAAAAAAAAAAAAAAAAAIQAAABgAAAAUAAAAKAUAAD8CAADYRQAAZwoAABAAAAAmAAAACAAAAAAgAAAAAAAA"/>
              </a:ext>
            </a:extLst>
          </p:cNvSpPr>
          <p:nvPr>
            <p:ph type="title"/>
          </p:nvPr>
        </p:nvSpPr>
        <p:spPr/>
        <p:txBody>
          <a:bodyPr vert="horz" wrap="square" lIns="91440" tIns="45720" rIns="91440" bIns="45720" numCol="1" anchor="ctr">
            <a:prstTxWarp prst="textNoShape">
              <a:avLst/>
            </a:prstTxWarp>
          </a:bodyPr>
          <a:lstStyle/>
          <a:p>
            <a:pPr>
              <a:defRPr lang="en-US"/>
            </a:pPr>
            <a:r>
              <a:rPr lang="pl-PL" sz="3500" b="1" dirty="0"/>
              <a:t>Uporedni prikaz broja citata na JCR listi za TF Bor u periodu 2007. – 2020. god.:</a:t>
            </a:r>
          </a:p>
        </p:txBody>
      </p:sp>
      <p:sp>
        <p:nvSpPr>
          <p:cNvPr id="3" name="Content Placeholder 2"/>
          <p:cNvSpPr>
            <a:spLocks noGrp="1" noChangeArrowheads="1"/>
            <a:extLst>
              <a:ext uri="smNativeData">
                <pr:smNativeData xmlns:pr="smNativeData" xmlns:p14="http://schemas.microsoft.com/office/powerpoint/2010/main" xmlns="" val="SMDATA_16_cqBoYBMAAAAlAAAAZAAAAA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W5vVBf///wEAAAAAAAAAAAAAAAAAAAAAAAAAAAAAAAAAAAAAAAAAAAAAAAJ/f38A5+bmA8zMzADAwP8Af39/AAAAAAAAAAAAAAAAAAAAAAAAAAAAIQAAABgAAAAUAAAAKAUAADsLAADYRQAAACYAABAAAAAmAAAACAAAAAAAAAAAAAAA"/>
              </a:ext>
            </a:extLst>
          </p:cNvSpPr>
          <p:nvPr>
            <p:ph type="body" idx="1"/>
          </p:nvPr>
        </p:nvSpPr>
        <p:spPr/>
        <p:txBody>
          <a:bodyPr/>
          <a:lstStyle/>
          <a:p>
            <a:pPr>
              <a:defRPr lang="en-US"/>
            </a:pPr>
            <a:endParaRPr/>
          </a:p>
        </p:txBody>
      </p:sp>
      <p:pic>
        <p:nvPicPr>
          <p:cNvPr id="4" name="Chart 1"/>
          <p:cNvPicPr>
            <a:extLst>
              <a:ext uri="smNativeData">
                <pr:smNativeData xmlns:pr="smNativeData" xmlns:p14="http://schemas.microsoft.com/office/powerpoint/2010/main" xmlns="" val="SMDATA_18_cqBoYBMAAAAlAAAAEQAAAA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AAAAAAAAAAAAAAAAAAAAAAAAAABkAAAAZAAAAAAAAAAjAAAABAAAAGQAAAAXAAAAFAAAAAAAAAAAAAAA/38AAP9/AAAAAAAACQAAAAQAAAAAAAAADAAAABAAAAAAAAAAAAAAAAA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Fub1QX///8BAAAAAAAAAAAAAAAAAAAAAAAAAAAAAAAAAAAAAAAAAAAAAAACf39/AOfm5gPMzMwAwMD/AH9/fwAAAAAAAAAAAAAAAAD///8AAAAAACEAAAAYAAAAFAAAAO4FAAA7CwAAOTAAALMkAAAQAAAAJgAAAAgAAAD//////////w=="/>
              </a:ext>
            </a:extLst>
          </p:cNvPicPr>
          <p:nvPr/>
        </p:nvPicPr>
        <p:blipFill>
          <a:blip r:embed="rId2"/>
          <a:stretch>
            <a:fillRect/>
          </a:stretch>
        </p:blipFill>
        <p:spPr>
          <a:xfrm>
            <a:off x="963930" y="1825625"/>
            <a:ext cx="6875145" cy="4140200"/>
          </a:xfrm>
          <a:prstGeom prst="rect">
            <a:avLst/>
          </a:prstGeom>
          <a:noFill/>
          <a:ln>
            <a:noFill/>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ChangeArrowheads="1"/>
            <a:extLst>
              <a:ext uri="smNativeData">
                <pr:smNativeData xmlns:pr="smNativeData" xmlns:p14="http://schemas.microsoft.com/office/powerpoint/2010/main" xmlns="" val="SMDATA_16_cqBoYBMAAAAlAAAAZAAAAA0AAAAAkAAAAEgAAACQAAAASAAAAAAAAAAB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W5vVBf///wEAAAAAAAAAAAAAAAAAAAAAAAAAAAAAAAAAAAAAAAAAAAAAAAJ/f38A5+bmA8zMzADAwP8Af39/AAAAAAAAAAAAAAAAAAAAAAAAAAAAIQAAABgAAAAUAAAAKAUAAD8CAADYRQAAZwoAABAAAAAmAAAACAAAAAAAAAAAAAAA"/>
              </a:ext>
            </a:extLst>
          </p:cNvSpPr>
          <p:nvPr>
            <p:ph type="title"/>
          </p:nvPr>
        </p:nvSpPr>
        <p:spPr/>
        <p:txBody>
          <a:bodyPr/>
          <a:lstStyle/>
          <a:p>
            <a:pPr>
              <a:defRPr lang="en-US"/>
            </a:pPr>
            <a:r>
              <a:rPr sz="4000" b="1" noProof="1"/>
              <a:t>Izdavačka delatnost:</a:t>
            </a:r>
          </a:p>
        </p:txBody>
      </p:sp>
      <p:sp>
        <p:nvSpPr>
          <p:cNvPr id="3" name="Content Placeholder 2"/>
          <p:cNvSpPr>
            <a:spLocks noGrp="1" noChangeArrowheads="1"/>
            <a:extLst>
              <a:ext uri="smNativeData">
                <pr:smNativeData xmlns:pr="smNativeData" xmlns:p14="http://schemas.microsoft.com/office/powerpoint/2010/main" xmlns="" val="SMDATA_16_cqBoYBMAAAAlAAAAZAAAAA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W5vVBf///wEAAAAAAAAAAAAAAAAAAAAAAAAAAAAAAAAAAAAAAAAAAAAAAAJ/f38A5+bmA8zMzADAwP8Af39/AAAAAAAAAAAAAAAAAAAAAAAAAAAAIQAAABgAAAAUAAAAKAUAADsLAADYRQAAACYAABAAAAAmAAAACAAAAAAAAAAAAAAA"/>
              </a:ext>
            </a:extLst>
          </p:cNvSpPr>
          <p:nvPr>
            <p:ph type="body" idx="1"/>
          </p:nvPr>
        </p:nvSpPr>
        <p:spPr/>
        <p:txBody>
          <a:bodyPr/>
          <a:lstStyle/>
          <a:p>
            <a:pPr marL="0" indent="0">
              <a:lnSpc>
                <a:spcPct val="120000"/>
              </a:lnSpc>
              <a:buNone/>
              <a:defRPr lang="en-US"/>
            </a:pPr>
            <a:r>
              <a:rPr sz="1600" i="1" noProof="1"/>
              <a:t>Četiti naučna časopisa čiji je izdavač TF Bor:</a:t>
            </a:r>
          </a:p>
          <a:p>
            <a:pPr>
              <a:lnSpc>
                <a:spcPct val="120000"/>
              </a:lnSpc>
              <a:defRPr lang="en-US"/>
            </a:pPr>
            <a:r>
              <a:rPr lang="en-US" sz="1600" b="1"/>
              <a:t>Journal of Mining and Metallurgy </a:t>
            </a:r>
            <a:endParaRPr sz="1600" b="1" noProof="1"/>
          </a:p>
          <a:p>
            <a:pPr lvl="1">
              <a:lnSpc>
                <a:spcPct val="120000"/>
              </a:lnSpc>
              <a:buFontTx/>
              <a:buChar char="-"/>
              <a:defRPr lang="en-US"/>
            </a:pPr>
            <a:r>
              <a:rPr lang="en-US" sz="1600" i="1"/>
              <a:t>Section A: Mining </a:t>
            </a:r>
            <a:r>
              <a:rPr lang="en-US" sz="1600"/>
              <a:t>(national range)</a:t>
            </a:r>
            <a:r>
              <a:rPr sz="1600" noProof="1"/>
              <a:t> </a:t>
            </a:r>
            <a:r>
              <a:rPr lang="en-US" sz="1600">
                <a:hlinkClick r:id="rId2"/>
              </a:rPr>
              <a:t>https://www.jmma.tfbor.bg.ac.rs/</a:t>
            </a:r>
            <a:endParaRPr lang="en-US" sz="1600"/>
          </a:p>
          <a:p>
            <a:pPr lvl="1">
              <a:lnSpc>
                <a:spcPct val="120000"/>
              </a:lnSpc>
              <a:buFontTx/>
              <a:buChar char="-"/>
              <a:defRPr lang="en-US"/>
            </a:pPr>
            <a:r>
              <a:rPr lang="en-US" sz="1600" i="1"/>
              <a:t>Section B: Metallurgy </a:t>
            </a:r>
            <a:r>
              <a:rPr lang="en-US" sz="1600"/>
              <a:t>(since </a:t>
            </a:r>
            <a:r>
              <a:rPr sz="1600" noProof="1"/>
              <a:t>1956, from</a:t>
            </a:r>
            <a:r>
              <a:rPr lang="en-US" sz="1600"/>
              <a:t>1997 </a:t>
            </a:r>
            <a:r>
              <a:rPr sz="1600" noProof="1"/>
              <a:t>at </a:t>
            </a:r>
            <a:r>
              <a:rPr lang="en-US" sz="1600"/>
              <a:t>international range, from 2007 at the SCIe list,</a:t>
            </a:r>
            <a:r>
              <a:rPr sz="1600" noProof="1"/>
              <a:t> </a:t>
            </a:r>
            <a:r>
              <a:rPr lang="en-US" sz="1600"/>
              <a:t>from 2009 at JCR list IF (20</a:t>
            </a:r>
            <a:r>
              <a:rPr sz="1600" noProof="1"/>
              <a:t>19</a:t>
            </a:r>
            <a:r>
              <a:rPr lang="en-US" sz="1600"/>
              <a:t>)=</a:t>
            </a:r>
            <a:r>
              <a:rPr sz="1600" noProof="1"/>
              <a:t>1</a:t>
            </a:r>
            <a:r>
              <a:rPr lang="en-US" sz="1600"/>
              <a:t>.</a:t>
            </a:r>
            <a:r>
              <a:rPr sz="1600" noProof="1"/>
              <a:t>134</a:t>
            </a:r>
            <a:r>
              <a:rPr lang="en-US" sz="1600"/>
              <a:t>,</a:t>
            </a:r>
            <a:r>
              <a:rPr sz="1600" noProof="1"/>
              <a:t> </a:t>
            </a:r>
            <a:r>
              <a:rPr lang="en-US" sz="1600"/>
              <a:t>5</a:t>
            </a:r>
            <a:r>
              <a:rPr sz="1600" noProof="1"/>
              <a:t>1</a:t>
            </a:r>
            <a:r>
              <a:rPr lang="en-US" sz="1600"/>
              <a:t>/7</a:t>
            </a:r>
            <a:r>
              <a:rPr sz="1600" noProof="1"/>
              <a:t>9</a:t>
            </a:r>
            <a:r>
              <a:rPr lang="en-US" sz="1600"/>
              <a:t> in the field of Metallurgical Engineering</a:t>
            </a:r>
            <a:r>
              <a:rPr sz="1600" noProof="1"/>
              <a:t> </a:t>
            </a:r>
            <a:r>
              <a:rPr lang="en-US" sz="1600">
                <a:hlinkClick r:id="rId3"/>
              </a:rPr>
              <a:t>http://www.jmmab.com/</a:t>
            </a:r>
            <a:endParaRPr sz="1600" noProof="1"/>
          </a:p>
          <a:p>
            <a:pPr>
              <a:lnSpc>
                <a:spcPct val="120000"/>
              </a:lnSpc>
              <a:defRPr lang="en-US"/>
            </a:pPr>
            <a:r>
              <a:rPr lang="en-US" sz="1600" b="1"/>
              <a:t>Serbian Journal of Management</a:t>
            </a:r>
            <a:r>
              <a:rPr sz="1600" b="1" noProof="1"/>
              <a:t>  </a:t>
            </a:r>
            <a:r>
              <a:rPr lang="en-US" sz="1600"/>
              <a:t>(since 2006, </a:t>
            </a:r>
            <a:r>
              <a:rPr sz="1600" noProof="1"/>
              <a:t>from 2014 at SJR list IF (2019) =  0.27, from 2018 at Clarivate Emerging Sources Citation Index</a:t>
            </a:r>
            <a:r>
              <a:rPr lang="en-US" sz="1600" b="1"/>
              <a:t> </a:t>
            </a:r>
            <a:r>
              <a:rPr lang="en-US" sz="1600"/>
              <a:t>)</a:t>
            </a:r>
            <a:r>
              <a:rPr sz="1600" noProof="1"/>
              <a:t> </a:t>
            </a:r>
            <a:r>
              <a:rPr lang="en-US" sz="1600">
                <a:hlinkClick r:id="rId4"/>
              </a:rPr>
              <a:t>http://www.sjm06.com/</a:t>
            </a:r>
            <a:endParaRPr lang="en-US" sz="1600"/>
          </a:p>
          <a:p>
            <a:pPr>
              <a:lnSpc>
                <a:spcPct val="120000"/>
              </a:lnSpc>
              <a:defRPr lang="en-US"/>
            </a:pPr>
            <a:r>
              <a:rPr lang="en-US" sz="1600" b="1"/>
              <a:t>Recycling and Sustainable Development</a:t>
            </a:r>
            <a:r>
              <a:rPr sz="1600" b="1" noProof="1"/>
              <a:t> </a:t>
            </a:r>
            <a:r>
              <a:rPr lang="en-US" sz="1600"/>
              <a:t>(since 2009, national range)</a:t>
            </a:r>
            <a:r>
              <a:rPr sz="1600" b="1" noProof="1"/>
              <a:t> </a:t>
            </a:r>
            <a:r>
              <a:rPr lang="en-US" sz="1600">
                <a:hlinkClick r:id="rId5"/>
              </a:rPr>
              <a:t>https://www.rsd.tfbor.bg.ac.rs/</a:t>
            </a:r>
            <a:endParaRPr lang="en-US" sz="1600"/>
          </a:p>
          <a:p>
            <a:pPr>
              <a:defRPr lang="en-US"/>
            </a:pPr>
            <a:endParaRPr lang="en-US" sz="1600"/>
          </a:p>
        </p:txBody>
      </p:sp>
      <p:pic>
        <p:nvPicPr>
          <p:cNvPr id="4" name="il_fi" descr="http://scindeks-clanci.nb.rs/data/naslovnice/1450-5339n.jpg"/>
          <p:cNvPicPr>
            <a:picLocks noChangeAspect="1"/>
            <a:extLst>
              <a:ext uri="smNativeData">
                <pr:smNativeData xmlns:pr="smNativeData" xmlns:p14="http://schemas.microsoft.com/office/powerpoint/2010/main" xmlns="" val="SMDATA_18_cqBoYBMAAAAlAAAAEQAAAC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AAAAAAAAAAAAAAAAAAAAAAAAAABkAAAAZAAAAAAAAAAjAAAABAAAAGQAAAAXAAAAFAAAAAAAAAAAAAAA/38AAP9/AAAAAAAACQAAAAQAAACeWRkEDAAAABAAAAAAAAAAAAAAAAA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Fub1QX///8BAAAAAAAAAAAAAAAAAAAAAAAAAAAAAAAAAAAAAAAAAAAAAAACf39/AOfm5gPMzMwAwMD/AH9/fwAAAAAAAAAAAAAAAAD///8AAAAAACEAAAAYAAAAFAAAAKYYAAD4HQAA9iAAAJQoAAAQAAAAJgAAAAgAAAD//////////w=="/>
              </a:ext>
            </a:extLst>
          </p:cNvPicPr>
          <p:nvPr/>
        </p:nvPicPr>
        <p:blipFill>
          <a:blip r:embed="rId6"/>
          <a:stretch>
            <a:fillRect/>
          </a:stretch>
        </p:blipFill>
        <p:spPr>
          <a:xfrm>
            <a:off x="4006850" y="4871720"/>
            <a:ext cx="1351280" cy="1724660"/>
          </a:xfrm>
          <a:prstGeom prst="rect">
            <a:avLst/>
          </a:prstGeom>
          <a:noFill/>
          <a:ln>
            <a:noFill/>
          </a:ln>
          <a:effectLst/>
        </p:spPr>
      </p:pic>
      <p:pic>
        <p:nvPicPr>
          <p:cNvPr id="5" name="BzeB4yI-KeCMCM:l" descr="http://t1.gstatic.com/images?q=tbn:ANd9GcQCKQ5jZpJ_7gNWHDj8x_EMhAUE9XC3gVbWaf2tgxQAE1DHhfRbiw"/>
          <p:cNvPicPr>
            <a:picLocks noChangeAspect="1"/>
            <a:extLst>
              <a:ext uri="smNativeData">
                <pr:smNativeData xmlns:pr="smNativeData" xmlns:p14="http://schemas.microsoft.com/office/powerpoint/2010/main" xmlns="" val="SMDATA_18_cqBoYBMAAAAlAAAAEQAAAC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BAAAAAAAAAAAAAAk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AAAAAAAAAAAAAAAAAAAAAAAAAABkAAAAZAAAAAAAAAAjAAAABAAAAGQAAAAXAAAAFAAAAAAAAAAAAAAA/38AAP9/AAAAAAAACQAAAAQAAAAAAAAADAAAABAAAAAAAAAAAAAAAAA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Fub1QX///8BAAAAAAAAAAAAAAAAAAAAAAAAAAAAAAAAAAAAAAAAAAAAAAACf39/AOfm5gPMzMwAwMD/AH9/fwAAAAAAAAAAAAAAAAD///8AAAAAACEAAAAYAAAAFAAAAG8nAADuHQAAKi8AAHIoAAAQAAAAJgAAAAgAAAD//////////w=="/>
              </a:ext>
            </a:extLst>
          </p:cNvPicPr>
          <p:nvPr/>
        </p:nvPicPr>
        <p:blipFill>
          <a:blip r:embed="rId7"/>
          <a:stretch>
            <a:fillRect/>
          </a:stretch>
        </p:blipFill>
        <p:spPr>
          <a:xfrm>
            <a:off x="6410325" y="4865370"/>
            <a:ext cx="1256665" cy="1709420"/>
          </a:xfrm>
          <a:prstGeom prst="rect">
            <a:avLst/>
          </a:prstGeom>
          <a:noFill/>
          <a:ln w="9525" cap="flat" cmpd="sng" algn="ctr">
            <a:solidFill>
              <a:schemeClr val="tx1"/>
            </a:solidFill>
            <a:prstDash val="solid"/>
            <a:headEnd type="none"/>
            <a:tailEnd type="none"/>
          </a:ln>
          <a:effectLst/>
        </p:spPr>
      </p:pic>
      <p:pic>
        <p:nvPicPr>
          <p:cNvPr id="6" name="Picture 13" descr="http://scindeks-clanci.ceon.rs/data/naslovnice/1820-7480n.jpg"/>
          <p:cNvPicPr>
            <a:picLocks noChangeAspect="1"/>
            <a:extLst>
              <a:ext uri="smNativeData">
                <pr:smNativeData xmlns:pr="smNativeData" xmlns:p14="http://schemas.microsoft.com/office/powerpoint/2010/main" xmlns="" val="SMDATA_18_cqBoYBMAAAAlAAAAEQAAAC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BAAAAAAAAAAAAAAk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AAAAAAAAAAAAAAAAAAAAAAAAAABkAAAAZAAAAAAAAAAjAAAABAAAAGQAAAAXAAAAFAAAAAAAAAAAAAAA/38AAP9/AAAAAAAACQAAAAQAAAARWxkEDAAAABAAAAAAAAAAAAAAAAA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Fub1QX///8BAAAAAAAAAAAAAAAAAAAAAAAAAAAAAAAAAAAAAAAAAAAAAAACf39/AOfm5gPMzMwAwMD/AH9/fwAAAAAAAAAAAAAAAAD///8AAAAAACEAAAAYAAAAFAAAAHg1AADuHQAA8zwAABsoAAAQAAAAJgAAAAgAAAD//////////w=="/>
              </a:ext>
            </a:extLst>
          </p:cNvPicPr>
          <p:nvPr/>
        </p:nvPicPr>
        <p:blipFill>
          <a:blip r:embed="rId8"/>
          <a:stretch>
            <a:fillRect/>
          </a:stretch>
        </p:blipFill>
        <p:spPr>
          <a:xfrm>
            <a:off x="8691880" y="4865370"/>
            <a:ext cx="1216025" cy="1654175"/>
          </a:xfrm>
          <a:prstGeom prst="rect">
            <a:avLst/>
          </a:prstGeom>
          <a:noFill/>
          <a:ln w="9525" cap="flat" cmpd="sng" algn="ctr">
            <a:solidFill>
              <a:schemeClr val="tx1"/>
            </a:solidFill>
            <a:prstDash val="solid"/>
            <a:headEnd type="none"/>
            <a:tailEnd type="none"/>
          </a:ln>
          <a:effectLst/>
        </p:spPr>
      </p:pic>
      <p:pic>
        <p:nvPicPr>
          <p:cNvPr id="7" name="Picture 3"/>
          <p:cNvPicPr>
            <a:picLocks noChangeAspect="1"/>
            <a:extLst>
              <a:ext uri="smNativeData">
                <pr:smNativeData xmlns:pr="smNativeData" xmlns:p14="http://schemas.microsoft.com/office/powerpoint/2010/main" xmlns="" val="SMDATA_18_cqBoYBMAAAAlAAAAEQAAAC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AAAAAAAAAAAAAAAAAAAAAAAAAABkAAAAZAAAAAAAAAAjAAAABAAAAGQAAAAXAAAAFAAAAAAAAAAAAAAA/38AAP9/AAAAAAAACQAAAAQAAAAAAAAADAAAABAAAAAAAAAAAAAAAAA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Fub1QX///8BAAAAAAAAAAAAAAAAAAAAAAAAAAAAAAAAAAAAAAAAAAAAAAACf39/AOfm5gPMzMwAwMD/AH9/fwAAAAAAAAAAAAAAAAD///8AAAAAACEAAAAYAAAAFAAAALEKAAD4HQAALhIAAI4oAAAQAAAAJgAAAAgAAAD//////////w=="/>
              </a:ext>
            </a:extLst>
          </p:cNvPicPr>
          <p:nvPr/>
        </p:nvPicPr>
        <p:blipFill>
          <a:blip r:embed="rId9"/>
          <a:stretch>
            <a:fillRect/>
          </a:stretch>
        </p:blipFill>
        <p:spPr>
          <a:xfrm>
            <a:off x="1737995" y="4871720"/>
            <a:ext cx="1217295" cy="1720850"/>
          </a:xfrm>
          <a:prstGeom prst="rect">
            <a:avLst/>
          </a:prstGeom>
          <a:noFill/>
          <a:ln>
            <a:noFill/>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ChangeArrowheads="1"/>
            <a:extLst>
              <a:ext uri="smNativeData">
                <pr:smNativeData xmlns:pr="smNativeData" xmlns:p14="http://schemas.microsoft.com/office/powerpoint/2010/main" xmlns="" val="SMDATA_16_cqBoYBMAAAAlAAAAZAAAAA0AAAAAkAAAAEgAAACQAAAASAAAAAAAAAAB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Gc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W5vVBf///wEAAAAAAAAAAAAAAAAAAAAAAAAAAAAAAAAAAAAAAAAAAAAAAAJ/f38A5+bmA8zMzADAwP8Af39/AAAAAAAAAAAAAAAAAAAAAAAAAAAAIQAAABgAAAAUAAAAKAUAAD8CAADYRQAAZwoAABAAAAAmAAAACAAAAAAAAAAAAAAA"/>
              </a:ext>
            </a:extLst>
          </p:cNvSpPr>
          <p:nvPr>
            <p:ph type="title"/>
          </p:nvPr>
        </p:nvSpPr>
        <p:spPr/>
        <p:txBody>
          <a:bodyPr/>
          <a:lstStyle/>
          <a:p>
            <a:pPr>
              <a:defRPr lang="en-US"/>
            </a:pPr>
            <a:r>
              <a:rPr b="1" noProof="1"/>
              <a:t>Četiri internacionalna naučna skupa u organizaciji TF Bor:</a:t>
            </a:r>
          </a:p>
        </p:txBody>
      </p:sp>
      <p:sp>
        <p:nvSpPr>
          <p:cNvPr id="3" name="Content Placeholder 2"/>
          <p:cNvSpPr>
            <a:spLocks noGrp="1" noChangeArrowheads="1"/>
            <a:extLst>
              <a:ext uri="smNativeData">
                <pr:smNativeData xmlns:pr="smNativeData" xmlns:p14="http://schemas.microsoft.com/office/powerpoint/2010/main" xmlns="" val="SMDATA_16_cqBoYBMAAAAlAAAAZAAAAA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W5vVBf///wEAAAAAAAAAAAAAAAAAAAAAAAAAAAAAAAAAAAAAAAAAAAAAAAJ/f38A5+bmA8zMzADAwP8Af39/AAAAAAAAAAAAAAAAAAAAAAAAAAAAIQAAABgAAAAUAAAAKAUAADsLAADYRQAAACYAABAAAAAmAAAACAAAAAAAAAAAAAAA"/>
              </a:ext>
            </a:extLst>
          </p:cNvSpPr>
          <p:nvPr>
            <p:ph type="body" idx="1"/>
          </p:nvPr>
        </p:nvSpPr>
        <p:spPr/>
        <p:txBody>
          <a:bodyPr/>
          <a:lstStyle/>
          <a:p>
            <a:pPr>
              <a:defRPr lang="en-US"/>
            </a:pPr>
            <a:r>
              <a:rPr lang="en-US" b="1"/>
              <a:t>International October Conference on Mining and Metallurgy</a:t>
            </a:r>
            <a:r>
              <a:rPr b="1" noProof="1"/>
              <a:t> </a:t>
            </a:r>
            <a:r>
              <a:rPr lang="en-US">
                <a:hlinkClick r:id="rId2"/>
              </a:rPr>
              <a:t>https://ioc.tfbor.bg.ac.rs/</a:t>
            </a:r>
          </a:p>
          <a:p>
            <a:pPr>
              <a:defRPr lang="en-US"/>
            </a:pPr>
            <a:r>
              <a:rPr lang="en-US" b="1"/>
              <a:t>Ecological Truth </a:t>
            </a:r>
            <a:r>
              <a:rPr b="1" noProof="1"/>
              <a:t>and Environmental Research </a:t>
            </a:r>
            <a:r>
              <a:rPr lang="en-US">
                <a:hlinkClick r:id="rId3"/>
              </a:rPr>
              <a:t>https://eco.tfbor.bg.ac.rs/</a:t>
            </a:r>
          </a:p>
          <a:p>
            <a:pPr>
              <a:defRPr lang="en-US"/>
            </a:pPr>
            <a:r>
              <a:rPr b="1" noProof="1"/>
              <a:t>International </a:t>
            </a:r>
            <a:r>
              <a:rPr lang="en-US" b="1"/>
              <a:t>May Conference on Strategic Management </a:t>
            </a:r>
            <a:r>
              <a:rPr lang="en-US">
                <a:hlinkClick r:id="rId4"/>
              </a:rPr>
              <a:t>http://mksm.sjm06.com/</a:t>
            </a:r>
          </a:p>
          <a:p>
            <a:pPr>
              <a:defRPr lang="en-US"/>
            </a:pPr>
            <a:r>
              <a:rPr b="1" noProof="1"/>
              <a:t>International Mineral Processing and </a:t>
            </a:r>
            <a:r>
              <a:rPr lang="en-US" b="1"/>
              <a:t>Recycling </a:t>
            </a:r>
            <a:r>
              <a:rPr b="1" noProof="1"/>
              <a:t>Conference</a:t>
            </a:r>
            <a:r>
              <a:rPr noProof="1"/>
              <a:t> </a:t>
            </a:r>
            <a:r>
              <a:rPr lang="en-US">
                <a:hlinkClick r:id="rId5"/>
              </a:rPr>
              <a:t>https://www.imprc.tfbor.bg.ac.rs/</a:t>
            </a:r>
          </a:p>
          <a:p>
            <a:pPr marL="0" indent="0">
              <a:buNone/>
              <a:defRPr lang="en-US"/>
            </a:pPr>
            <a:endParaRPr lang="en-US">
              <a:hlinkClick r:id="rId5"/>
            </a:endParaRPr>
          </a:p>
        </p:txBody>
      </p:sp>
      <p:pic>
        <p:nvPicPr>
          <p:cNvPr id="4" name="Picture 3"/>
          <p:cNvPicPr>
            <a:picLocks noChangeAspect="1"/>
            <a:extLst>
              <a:ext uri="smNativeData">
                <pr:smNativeData xmlns:pr="smNativeData" xmlns:p14="http://schemas.microsoft.com/office/powerpoint/2010/main" xmlns="" val="SMDATA_18_cqBoYBMAAAAlAAAAEQAAAC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AAAAAAAAAAAAAAAAAAAAAAAAAABkAAAAZAAAAAAAAAAjAAAABAAAAGQAAAAXAAAAFAAAAAAAAAAAAAAA/38AAP9/AAAAAAAACQAAAAQAAAAAAAAADAAAABAAAAAAAAAAAAAAAAA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Fub1QX///8BAAAAAAAAAAAAAAAAAAAAAAAAAAAAAAAAAAAAAAAAAAAAAAACf39/AOfm5gPMzMwAwMD/AH9/fwAAAAAAAAAAAAAAAAD///8AAAAAACEAAAAYAAAAFAAAAFs8AAB+AwAAAEsAAO4nAAAQAAAAJgAAAAgAAAD//////////w=="/>
              </a:ext>
            </a:extLst>
          </p:cNvPicPr>
          <p:nvPr/>
        </p:nvPicPr>
        <p:blipFill>
          <a:blip r:embed="rId6"/>
          <a:stretch>
            <a:fillRect/>
          </a:stretch>
        </p:blipFill>
        <p:spPr>
          <a:xfrm>
            <a:off x="9811385" y="567690"/>
            <a:ext cx="2380615" cy="5923280"/>
          </a:xfrm>
          <a:prstGeom prst="rect">
            <a:avLst/>
          </a:prstGeom>
          <a:noFill/>
          <a:ln>
            <a:noFill/>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ChangeArrowheads="1"/>
            <a:extLst>
              <a:ext uri="smNativeData">
                <pr:smNativeData xmlns:pr="smNativeData" xmlns:p14="http://schemas.microsoft.com/office/powerpoint/2010/main" xmlns="" val="SMDATA_16_cqBoYBMAAAAlAAAAZAAAAA0AAAAAkAAAAEgAAACQAAAASAAAAAAAAAAB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Gc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W5vVBf///wEAAAAAAAAAAAAAAAAAAAAAAAAAAAAAAAAAAAAAAAAAAAAAAAJ/f38A5+bmA8zMzADAwP8Af39/AAAAAAAAAAAAAAAAAAAAAAAAAAAAIQAAABgAAAAUAAAAKAUAAD8CAADYRQAAZwoAABAAAAAmAAAACAAAAAAAAAAAAAAA"/>
              </a:ext>
            </a:extLst>
          </p:cNvSpPr>
          <p:nvPr>
            <p:ph type="title"/>
          </p:nvPr>
        </p:nvSpPr>
        <p:spPr/>
        <p:txBody>
          <a:bodyPr/>
          <a:lstStyle/>
          <a:p>
            <a:pPr>
              <a:defRPr lang="en-US"/>
            </a:pPr>
            <a:r>
              <a:rPr sz="4000" b="1" noProof="1"/>
              <a:t>Koncept I 4.0 i benefiti za NiR:</a:t>
            </a:r>
          </a:p>
        </p:txBody>
      </p:sp>
      <p:sp>
        <p:nvSpPr>
          <p:cNvPr id="3" name="Content Placeholder 2"/>
          <p:cNvSpPr>
            <a:spLocks noGrp="1" noChangeArrowheads="1"/>
            <a:extLst>
              <a:ext uri="smNativeData">
                <pr:smNativeData xmlns:pr="smNativeData" xmlns:p14="http://schemas.microsoft.com/office/powerpoint/2010/main" xmlns="" val="SMDATA_16_cqBoYBMAAAAlAAAAZAAAAA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W5vVBf///wEAAAAAAAAAAAAAAAAAAAAAAAAAAAAAAAAAAAAAAAAAAAAAAAJ/f38A5+bmA8zMzADAwP8Af39/AAAAAAAAAAAAAAAAAAAAAAAAAAAAIQAAABgAAAAUAAAAKAUAADsLAADYRQAAACYAABAAAAAmAAAACAAAAAAAAAAAAAAA"/>
              </a:ext>
            </a:extLst>
          </p:cNvSpPr>
          <p:nvPr>
            <p:ph type="body" idx="1"/>
          </p:nvPr>
        </p:nvSpPr>
        <p:spPr/>
        <p:txBody>
          <a:bodyPr/>
          <a:lstStyle/>
          <a:p>
            <a:pPr>
              <a:defRPr lang="en-US"/>
            </a:pPr>
            <a:r>
              <a:rPr noProof="1"/>
              <a:t>Osnovni koncept Industrije 4.0</a:t>
            </a:r>
          </a:p>
        </p:txBody>
      </p:sp>
      <p:pic>
        <p:nvPicPr>
          <p:cNvPr id="4" name="Picture 2" descr="G:\Zlina ceska predavanje januar\prezentacije\1 TOO FINALNE PREZENTACIJE CESKA\1. GST\IMAGES\Industry_4.0.png"/>
          <p:cNvPicPr>
            <a:picLocks noChangeAspect="1"/>
            <a:extLst>
              <a:ext uri="smNativeData">
                <pr:smNativeData xmlns:pr="smNativeData" xmlns:p14="http://schemas.microsoft.com/office/powerpoint/2010/main" xmlns="" val="SMDATA_18_cqBoYBMAAAAlAAAAEQAAAC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AAAAAAAAAAAAAAAAAAAAAAAAAABkAAAAZAAAAAAAAAAjAAAABAAAAGQAAAAXAAAAFAAAAAAAAAAAAAAA/38AAP9/AAAAAAAACQAAAAQAAAAAAAAADAAAABAAAAAAAAAAAAAAAAA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Fub1QX///8BAAAAAAAAAAAAAAAAAAAAAAAAAAAAAAAAAAAAAAAAAAAAAAACf39/AOfm5gPMzMwAwMD/AH9/fwAAAAAAAAAAAAAAAAD///8AAAAAACEAAAAYAAAAFAAAACgFAABhEQAAdCIAAJ4fAAAQAAAAJgAAAAgAAAD//////////w=="/>
              </a:ext>
            </a:extLst>
          </p:cNvPicPr>
          <p:nvPr/>
        </p:nvPicPr>
        <p:blipFill>
          <a:blip r:embed="rId2"/>
          <a:stretch>
            <a:fillRect/>
          </a:stretch>
        </p:blipFill>
        <p:spPr>
          <a:xfrm>
            <a:off x="838200" y="2825115"/>
            <a:ext cx="4762500" cy="2314575"/>
          </a:xfrm>
          <a:prstGeom prst="rect">
            <a:avLst/>
          </a:prstGeom>
          <a:noFill/>
          <a:ln>
            <a:noFill/>
          </a:ln>
          <a:effectLst/>
        </p:spPr>
      </p:pic>
      <p:sp>
        <p:nvSpPr>
          <p:cNvPr id="5" name="TextBox 4"/>
          <p:cNvSpPr>
            <a:extLst>
              <a:ext uri="smNativeData">
                <pr:smNativeData xmlns:pr="smNativeData" xmlns:p14="http://schemas.microsoft.com/office/powerpoint/2010/main" xmlns="" val="SMDATA_16_cqBoYBMAAAAlAAAAZAAAAE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W5vVBf///wEAAAAAAAAAAAAAAAAAAAAAAAAAAAAAAAAAAAAAAAAAAAAAAAB/f38A5+bmA8zMzADAwP8Af39/AAAAAAAAAAAAAAAAAAAAAAAAAAAAIQAAABgAAAAUAAAAKAUAAIkgAADJLgAAzyIAABAgAAAmAAAACAAAAP//////////"/>
              </a:ext>
            </a:extLst>
          </p:cNvSpPr>
          <p:nvPr/>
        </p:nvSpPr>
        <p:spPr>
          <a:xfrm>
            <a:off x="838200" y="5288915"/>
            <a:ext cx="6767195" cy="369570"/>
          </a:xfrm>
          <a:prstGeom prst="rect">
            <a:avLst/>
          </a:prstGeom>
          <a:noFill/>
          <a:ln>
            <a:noFill/>
          </a:ln>
          <a:effectLst/>
        </p:spPr>
        <p:txBody>
          <a:bodyPr vert="horz" wrap="square" lIns="91440" tIns="45720" rIns="91440" bIns="45720" numCol="1" anchor="t"/>
          <a:lstStyle/>
          <a:p>
            <a:pPr>
              <a:defRPr lang="en-US"/>
            </a:pPr>
            <a:r>
              <a:rPr noProof="1"/>
              <a:t>Izvor ilustracija: </a:t>
            </a:r>
            <a:r>
              <a:rPr lang="en-US" i="1">
                <a:hlinkClick r:id="rId3"/>
              </a:rPr>
              <a:t>https://www.elmedint.com/vesti/61-industrija-40/</a:t>
            </a:r>
            <a:endParaRPr lang="en-US" i="1"/>
          </a:p>
        </p:txBody>
      </p:sp>
      <p:sp>
        <p:nvSpPr>
          <p:cNvPr id="6" name="Rectangle 5"/>
          <p:cNvSpPr>
            <a:extLst>
              <a:ext uri="smNativeData">
                <pr:smNativeData xmlns:pr="smNativeData" xmlns:p14="http://schemas.microsoft.com/office/powerpoint/2010/main" xmlns="" val="SMDATA_16_cqBoYBMAAAAlAAAAZAAAAE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P///wEAAAAAAAAAAAAAAAAAAAAAAAAAAAAAAAAAAAAAAAAAAAAAAAB/f38A5+bmA8zMzADAwP8Af39/AAAAAAAAAAAAAAAAAAAAAAAAAAAAIQAAABgAAAAUAAAAgCUAAGcKAAAASwAAax8AABAgAAAmAAAACAAAAP//////////"/>
              </a:ext>
            </a:extLst>
          </p:cNvSpPr>
          <p:nvPr/>
        </p:nvSpPr>
        <p:spPr>
          <a:xfrm>
            <a:off x="6096000" y="1691005"/>
            <a:ext cx="6096000" cy="3416300"/>
          </a:xfrm>
          <a:prstGeom prst="rect">
            <a:avLst/>
          </a:prstGeom>
          <a:noFill/>
          <a:ln>
            <a:noFill/>
          </a:ln>
          <a:effectLst/>
        </p:spPr>
        <p:txBody>
          <a:bodyPr vert="horz" wrap="square" lIns="91440" tIns="45720" rIns="91440" bIns="45720" numCol="1" anchor="t"/>
          <a:lstStyle/>
          <a:p>
            <a:pPr>
              <a:defRPr lang="en-US"/>
            </a:pPr>
            <a:r>
              <a:rPr sz="2400" noProof="1"/>
              <a:t>Osnovni elementi Industrije 4.0 su: </a:t>
            </a:r>
          </a:p>
          <a:p>
            <a:pPr marL="285750" indent="-285750">
              <a:buFontTx/>
              <a:buChar char="-"/>
              <a:defRPr lang="en-US"/>
            </a:pPr>
            <a:r>
              <a:rPr sz="2400" b="1" noProof="1"/>
              <a:t>Sajber-fizički sistemi </a:t>
            </a:r>
            <a:r>
              <a:rPr sz="2400" noProof="1"/>
              <a:t>(</a:t>
            </a:r>
            <a:r>
              <a:rPr lang="en-GB" sz="2400"/>
              <a:t>cyber-physical systems</a:t>
            </a:r>
            <a:r>
              <a:rPr sz="2400" noProof="1"/>
              <a:t>), </a:t>
            </a:r>
          </a:p>
          <a:p>
            <a:pPr marL="285750" indent="-285750">
              <a:buFontTx/>
              <a:buChar char="-"/>
              <a:defRPr lang="en-US"/>
            </a:pPr>
            <a:r>
              <a:rPr sz="2400" b="1" noProof="1"/>
              <a:t>Internet stvari </a:t>
            </a:r>
            <a:r>
              <a:rPr sz="2400" noProof="1"/>
              <a:t>(</a:t>
            </a:r>
            <a:r>
              <a:rPr lang="en-GB" sz="2400"/>
              <a:t>Internet of things</a:t>
            </a:r>
            <a:r>
              <a:rPr sz="2400" noProof="1"/>
              <a:t>), </a:t>
            </a:r>
          </a:p>
          <a:p>
            <a:pPr marL="285750" indent="-285750">
              <a:buFontTx/>
              <a:buChar char="-"/>
              <a:defRPr lang="en-US"/>
            </a:pPr>
            <a:r>
              <a:rPr sz="2400" b="1" noProof="1"/>
              <a:t>Računarstvo u oblaku </a:t>
            </a:r>
            <a:r>
              <a:rPr sz="2400" noProof="1"/>
              <a:t>(</a:t>
            </a:r>
            <a:r>
              <a:rPr lang="en-GB" sz="2400"/>
              <a:t>cloud computing</a:t>
            </a:r>
            <a:r>
              <a:rPr sz="2400" noProof="1"/>
              <a:t>), </a:t>
            </a:r>
          </a:p>
          <a:p>
            <a:pPr marL="285750" indent="-285750">
              <a:buFontTx/>
              <a:buChar char="-"/>
              <a:defRPr lang="en-US"/>
            </a:pPr>
            <a:r>
              <a:rPr sz="2400" b="1" noProof="1"/>
              <a:t>Veštačka intelegencija </a:t>
            </a:r>
            <a:r>
              <a:rPr sz="2400" noProof="1"/>
              <a:t>(</a:t>
            </a:r>
            <a:r>
              <a:rPr lang="en-GB" sz="2400"/>
              <a:t>artificial intelligence</a:t>
            </a:r>
            <a:r>
              <a:rPr sz="2400" noProof="1"/>
              <a:t>) i </a:t>
            </a:r>
          </a:p>
          <a:p>
            <a:pPr marL="285750" indent="-285750">
              <a:buFontTx/>
              <a:buChar char="-"/>
              <a:defRPr lang="en-US"/>
            </a:pPr>
            <a:r>
              <a:rPr sz="2400" b="1" noProof="1"/>
              <a:t>Kognitivno programiranje </a:t>
            </a:r>
            <a:r>
              <a:rPr sz="2400" noProof="1"/>
              <a:t>(</a:t>
            </a:r>
            <a:r>
              <a:rPr lang="en-GB" sz="2400"/>
              <a:t>cognitive computing</a:t>
            </a:r>
            <a:r>
              <a:rPr sz="2400" noProof="1"/>
              <a: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ChangeArrowheads="1"/>
            <a:extLst>
              <a:ext uri="smNativeData">
                <pr:smNativeData xmlns:pr="smNativeData" xmlns:p14="http://schemas.microsoft.com/office/powerpoint/2010/main" xmlns="" val="SMDATA_16_cqBoYBMAAAAlAAAAZAAAAA0AAAAAkAAAAEgAAACQAAAASAAAAAAAAAAB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Gc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W5vVBf///wEAAAAAAAAAAAAAAAAAAAAAAAAAAAAAAAAAAAAAAAAAAAAAAAJ/f38A5+bmA8zMzADAwP8Af39/AAAAAAAAAAAAAAAAAAAAAAAAAAAAIQAAABgAAAAUAAAAKAUAAD8CAADYRQAAZwoAABAAAAAmAAAACAAAAAAAAAAAAAAA"/>
              </a:ext>
            </a:extLst>
          </p:cNvSpPr>
          <p:nvPr>
            <p:ph type="title"/>
          </p:nvPr>
        </p:nvSpPr>
        <p:spPr/>
        <p:txBody>
          <a:bodyPr/>
          <a:lstStyle/>
          <a:p>
            <a:pPr>
              <a:defRPr lang="en-US"/>
            </a:pPr>
            <a:r>
              <a:rPr sz="3500" b="1" noProof="1"/>
              <a:t>Realizovana istraživanja istraživača sa TF Bor iz oblasti I4.0</a:t>
            </a:r>
          </a:p>
        </p:txBody>
      </p:sp>
      <p:sp>
        <p:nvSpPr>
          <p:cNvPr id="3" name="Content Placeholder 2"/>
          <p:cNvSpPr>
            <a:spLocks noGrp="1" noChangeArrowheads="1"/>
            <a:extLst>
              <a:ext uri="smNativeData">
                <pr:smNativeData xmlns:pr="smNativeData" xmlns:p14="http://schemas.microsoft.com/office/powerpoint/2010/main" xmlns="" val="SMDATA_16_cqBoYBMAAAAlAAAAZAAAAA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JZa6Q0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W5vVBf///wEAAAAAAAAAAAAAAAAAAAAAAAAAAAAAAAAAAAAAAAAAAAAAAAJ/f38A5+bmA8zMzADAwP8Af39/AAAAAAAAAAAAAAAAAAAAAAAAAAAAIQAAABgAAAAUAAAAKAUAADsLAADYRQAAACYAABAAAAAmAAAACAAAAAAgAAAAAAAA"/>
              </a:ext>
            </a:extLst>
          </p:cNvSpPr>
          <p:nvPr>
            <p:ph type="body" idx="1"/>
          </p:nvPr>
        </p:nvSpPr>
        <p:spPr/>
        <p:txBody>
          <a:bodyPr vert="horz" wrap="square" lIns="91440" tIns="45720" rIns="91440" bIns="45720" numCol="1" anchor="t">
            <a:prstTxWarp prst="textNoShape">
              <a:avLst/>
            </a:prstTxWarp>
          </a:bodyPr>
          <a:lstStyle/>
          <a:p>
            <a:pPr>
              <a:defRPr lang="en-US"/>
            </a:pPr>
            <a:r>
              <a:rPr noProof="1"/>
              <a:t>Međunarodni projekti iz oblasti I4:0</a:t>
            </a:r>
          </a:p>
          <a:p>
            <a:pPr lvl="1">
              <a:defRPr lang="en-US"/>
            </a:pPr>
            <a:r>
              <a:rPr b="1" noProof="1"/>
              <a:t>Program bilateralne saradnje Srbije i Slovačke: Mašinsko učenje primenom modela frakcionog reda (Fractional calculus approach to machine learning), 2019.-2020.</a:t>
            </a:r>
          </a:p>
          <a:p>
            <a:pPr>
              <a:defRPr lang="en-US"/>
            </a:pPr>
            <a:r>
              <a:rPr noProof="1"/>
              <a:t>Projekti iz oblasti I4.0 finansirani od strane domaćih institucija:</a:t>
            </a:r>
          </a:p>
          <a:p>
            <a:pPr lvl="1">
              <a:defRPr lang="en-US"/>
            </a:pPr>
            <a:r>
              <a:rPr noProof="1"/>
              <a:t>Fond za inovacionu delatnost, u okviru poziva „Dokaz koncepta“ (2020-2021) -</a:t>
            </a:r>
            <a:r>
              <a:rPr b="1" noProof="1"/>
              <a:t> </a:t>
            </a:r>
            <a:r>
              <a:rPr b="1" i="1" noProof="1"/>
              <a:t>Modularni sistem za podršku strateškom odlučivanju „PLEXUS II“</a:t>
            </a:r>
            <a:endParaRPr lang="en-US" b="1" i="1"/>
          </a:p>
          <a:p>
            <a:pPr lvl="1">
              <a:defRPr lang="en-US"/>
            </a:pPr>
            <a:r>
              <a:rPr noProof="1"/>
              <a:t>Ministarstvo prosvete, nauke i tehnološkog razvoja Republike Srbije – u okviru poziva „Razvoj visokog obrazovanja“ (2019-2020) - </a:t>
            </a:r>
            <a:r>
              <a:rPr b="1" i="1" noProof="1"/>
              <a:t>SET – SAP „Students’ Entrepreneurship Training through SAP“</a:t>
            </a:r>
            <a:endParaRPr b="1" noProof="1"/>
          </a:p>
          <a:p>
            <a:pPr lvl="1">
              <a:defRPr lang="en-US"/>
            </a:pPr>
            <a:r>
              <a:rPr noProof="1"/>
              <a:t>U </a:t>
            </a:r>
            <a:r>
              <a:t>okviru programa  raspodele investicion</a:t>
            </a:r>
            <a:r>
              <a:rPr noProof="1"/>
              <a:t>i</a:t>
            </a:r>
            <a:r>
              <a:t>h sredstava  MPNTR za 2018. godinu</a:t>
            </a:r>
            <a:r>
              <a:rPr noProof="1"/>
              <a:t> </a:t>
            </a:r>
            <a:r>
              <a:rPr b="1" noProof="1"/>
              <a:t>– </a:t>
            </a:r>
            <a:r>
              <a:rPr b="1" i="1" noProof="1"/>
              <a:t>Laboratorija za CAD/CAM i Laboratorija za računarske mreže (2016 - 2018)</a:t>
            </a:r>
            <a:endParaRPr lang="en-US" i="1"/>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resentation">
  <a:themeElements>
    <a:clrScheme name="Presentation 1">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resentation">
      <a:majorFont>
        <a:latin typeface="Calibri Light"/>
        <a:ea typeface="Calibri Light"/>
        <a:cs typeface="Calibri Light"/>
      </a:majorFont>
      <a:minorFont>
        <a:latin typeface="Calibri"/>
        <a:ea typeface="Calibri"/>
        <a:cs typeface="Calibr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esentation 1">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41</TotalTime>
  <Words>3147</Words>
  <Application>Microsoft Office PowerPoint</Application>
  <PresentationFormat>Widescreen</PresentationFormat>
  <Paragraphs>180</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Arial Narrow</vt:lpstr>
      <vt:lpstr>Calibri</vt:lpstr>
      <vt:lpstr>Calibri Light</vt:lpstr>
      <vt:lpstr>Times New Roman</vt:lpstr>
      <vt:lpstr>Presentation</vt:lpstr>
      <vt:lpstr>Istraživanja u oblasti I4.0 na Tehničkom fakultetu u Boru</vt:lpstr>
      <vt:lpstr>Naučno – istraživački rad na TF Bor 2020. godine:</vt:lpstr>
      <vt:lpstr>Uporedni prikaz broja domaćih, međunarodnih i projekata sa privredom, u periodu 2007-2020:</vt:lpstr>
      <vt:lpstr>Uporedni prikaz radova istraživača sa TF Bor, publikovanih u domaćim i međunarodnim časopisima (2007 – 2020):</vt:lpstr>
      <vt:lpstr>Uporedni prikaz broja citata na JCR listi za TF Bor u periodu 2007. – 2020. god.:</vt:lpstr>
      <vt:lpstr>Izdavačka delatnost:</vt:lpstr>
      <vt:lpstr>Četiri internacionalna naučna skupa u organizaciji TF Bor:</vt:lpstr>
      <vt:lpstr>Koncept I 4.0 i benefiti za NiR:</vt:lpstr>
      <vt:lpstr>Realizovana istraživanja istraživača sa TF Bor iz oblasti I4.0</vt:lpstr>
      <vt:lpstr>Međunarodni projekti iz oblasti I4.0</vt:lpstr>
      <vt:lpstr>Nacionalni projekti iz oblasti I4.0</vt:lpstr>
      <vt:lpstr>Nacionalni projekti iz oblasti I4.0</vt:lpstr>
      <vt:lpstr>Nacionalni projekti iz oblasti I4.0</vt:lpstr>
      <vt:lpstr>Projekti istraživača sa TF Bor, angažovani na istraživanjima koji uključuju elemente I 4.0, u okviru finansiranja od strane MPNTR</vt:lpstr>
      <vt:lpstr>Nova istraživanja istraživača sa TF Bor iz oblasti I4.0 – planirana za 2021/2022</vt:lpstr>
      <vt:lpstr>Publikacije istraživača iz oblasti I4.0 na TF Bor (2019-2021):</vt:lpstr>
      <vt:lpstr>Publikacije istraživača iz oblasti I4.0 na TF Bor (2019-2021):</vt:lpstr>
      <vt:lpstr>Publikacije istraživača iz oblasti I4.0 na TF Bor (2019-2021):</vt:lpstr>
      <vt:lpstr>Publikacije istraživača iz oblasti I4.0 na TF Bor (2019-2021):</vt:lpstr>
      <vt:lpstr>Publikacije istraživača iz oblasti I4.0 na TF Bor (2019-2021):</vt:lpstr>
      <vt:lpstr>Publikacije istraživača iz oblasti I4.0 na TF Bor (2019-2021):</vt:lpstr>
      <vt:lpstr>Publikacije istraživača iz oblasti I4.0 na TF Bor (2019-2021):</vt:lpstr>
      <vt:lpstr>Publikacije istraživača iz oblasti I4.0 na TF Bor (2019-2021):</vt:lpstr>
      <vt:lpstr>Publikacije istraživača iz oblasti I4.0 na TF Bor (2019-2021):</vt:lpstr>
      <vt:lpstr>Digitalizacija aktivnosti NiR-a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Istraživanja u oblasti I4.0 na Tehničkom fakultetu u Boru</dc:title>
  <dc:creator>Ivan</dc:creator>
  <cp:lastModifiedBy>Ivan</cp:lastModifiedBy>
  <cp:revision>3</cp:revision>
  <dcterms:created xsi:type="dcterms:W3CDTF">2021-03-28T11:30:02Z</dcterms:created>
  <dcterms:modified xsi:type="dcterms:W3CDTF">2021-04-05T06:36:51Z</dcterms:modified>
</cp:coreProperties>
</file>